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E6AB3F3-8762-4848-B492-DE5DC9A2DE8A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A13F75A-1F64-453F-9041-FFA31738E69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About 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561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like to _ because 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02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name is 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986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age is _.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88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school is 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03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favorite color is 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708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favorite food is _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272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favorite animal is 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973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favorite holiday is 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640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favorite thing to do on the weekend is 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033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</TotalTime>
  <Words>52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Waveform</vt:lpstr>
      <vt:lpstr>All About Me</vt:lpstr>
      <vt:lpstr>My name is _.</vt:lpstr>
      <vt:lpstr>My age is _. </vt:lpstr>
      <vt:lpstr>My school is _.</vt:lpstr>
      <vt:lpstr>My favorite color is _.</vt:lpstr>
      <vt:lpstr>My favorite food is _ .</vt:lpstr>
      <vt:lpstr>My favorite animal is _.</vt:lpstr>
      <vt:lpstr>My favorite holiday is _.</vt:lpstr>
      <vt:lpstr>My favorite thing to do on the weekend is _.</vt:lpstr>
      <vt:lpstr>I like to _ because _.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Me</dc:title>
  <dc:creator>Owner-14</dc:creator>
  <cp:lastModifiedBy>Owner-14</cp:lastModifiedBy>
  <cp:revision>2</cp:revision>
  <dcterms:created xsi:type="dcterms:W3CDTF">2012-12-10T14:12:56Z</dcterms:created>
  <dcterms:modified xsi:type="dcterms:W3CDTF">2012-12-10T14:27:06Z</dcterms:modified>
</cp:coreProperties>
</file>