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60"/>
  </p:normalViewPr>
  <p:slideViewPr>
    <p:cSldViewPr>
      <p:cViewPr varScale="1">
        <p:scale>
          <a:sx n="69" d="100"/>
          <a:sy n="69" d="100"/>
        </p:scale>
        <p:origin x="-142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0158C-6552-44C7-B604-68A1A1126AC3}" type="datetimeFigureOut">
              <a:rPr lang="en-US" smtClean="0"/>
              <a:t>11/3/2014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844DB-E1DF-4C36-8FEF-1337C3BCD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613715"/>
      </p:ext>
    </p:extLst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0158C-6552-44C7-B604-68A1A1126AC3}" type="datetimeFigureOut">
              <a:rPr lang="en-US" smtClean="0"/>
              <a:t>11/3/2014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844DB-E1DF-4C36-8FEF-1337C3BCD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948507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0158C-6552-44C7-B604-68A1A1126AC3}" type="datetimeFigureOut">
              <a:rPr lang="en-US" smtClean="0"/>
              <a:t>11/3/2014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844DB-E1DF-4C36-8FEF-1337C3BCD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650746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0158C-6552-44C7-B604-68A1A1126AC3}" type="datetimeFigureOut">
              <a:rPr lang="en-US" smtClean="0"/>
              <a:t>11/3/2014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844DB-E1DF-4C36-8FEF-1337C3BCD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568403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0158C-6552-44C7-B604-68A1A1126AC3}" type="datetimeFigureOut">
              <a:rPr lang="en-US" smtClean="0"/>
              <a:t>11/3/2014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844DB-E1DF-4C36-8FEF-1337C3BCD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126320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0158C-6552-44C7-B604-68A1A1126AC3}" type="datetimeFigureOut">
              <a:rPr lang="en-US" smtClean="0"/>
              <a:t>11/3/2014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844DB-E1DF-4C36-8FEF-1337C3BCD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115921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0158C-6552-44C7-B604-68A1A1126AC3}" type="datetimeFigureOut">
              <a:rPr lang="en-US" smtClean="0"/>
              <a:t>11/3/2014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844DB-E1DF-4C36-8FEF-1337C3BCD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542741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0158C-6552-44C7-B604-68A1A1126AC3}" type="datetimeFigureOut">
              <a:rPr lang="en-US" smtClean="0"/>
              <a:t>11/3/2014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844DB-E1DF-4C36-8FEF-1337C3BCD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409862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0158C-6552-44C7-B604-68A1A1126AC3}" type="datetimeFigureOut">
              <a:rPr lang="en-US" smtClean="0"/>
              <a:t>11/3/2014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844DB-E1DF-4C36-8FEF-1337C3BCD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513927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0158C-6552-44C7-B604-68A1A1126AC3}" type="datetimeFigureOut">
              <a:rPr lang="en-US" smtClean="0"/>
              <a:t>11/3/2014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844DB-E1DF-4C36-8FEF-1337C3BCD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849677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0158C-6552-44C7-B604-68A1A1126AC3}" type="datetimeFigureOut">
              <a:rPr lang="en-US" smtClean="0"/>
              <a:t>11/3/2014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844DB-E1DF-4C36-8FEF-1337C3BCD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437710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0158C-6552-44C7-B604-68A1A1126AC3}" type="datetimeFigureOut">
              <a:rPr lang="en-US" smtClean="0"/>
              <a:t>11/3/2014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844DB-E1DF-4C36-8FEF-1337C3BCD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425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randomBar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lementary Internet Search Strategies: The Information Treasure Hu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838200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586140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image.slidesharecdn.com/internetsearchstrategiesss-121117111130-phpapp02/95/elementary-internet-search-strategies-the-information-treasure-hunt-10-638.jpg?cb=135317247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218" y="1073727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055349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image.slidesharecdn.com/internetsearchstrategiesss-121117111130-phpapp02/95/elementary-internet-search-strategies-the-information-treasure-hunt-11-638.jpg?cb=135317247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170709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0553490"/>
      </p:ext>
    </p:extLst>
  </p:cSld>
  <p:clrMapOvr>
    <a:masterClrMapping/>
  </p:clrMapOvr>
  <p:transition spd="slow"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image.slidesharecdn.com/internetsearchstrategiesss-121117111130-phpapp02/95/elementary-internet-search-strategies-the-information-treasure-hunt-12-638.jpg?cb=135317247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066800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0553490"/>
      </p:ext>
    </p:extLst>
  </p:cSld>
  <p:clrMapOvr>
    <a:masterClrMapping/>
  </p:clrMapOvr>
  <p:transition spd="slow"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image.slidesharecdn.com/internetsearchstrategiesss-121117111130-phpapp02/95/elementary-internet-search-strategies-the-information-treasure-hunt-13-638.jpg?cb=135317247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122218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0553490"/>
      </p:ext>
    </p:extLst>
  </p:cSld>
  <p:clrMapOvr>
    <a:masterClrMapping/>
  </p:clrMapOvr>
  <p:transition spd="slow"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image.slidesharecdn.com/internetsearchstrategiesss-121117111130-phpapp02/95/elementary-internet-search-strategies-the-information-treasure-hunt-14-638.jpg?cb=135317247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527" y="1143000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0553490"/>
      </p:ext>
    </p:extLst>
  </p:cSld>
  <p:clrMapOvr>
    <a:masterClrMapping/>
  </p:clrMapOvr>
  <p:transition spd="slow"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image.slidesharecdn.com/internetsearchstrategiesss-121117111130-phpapp02/95/elementary-internet-search-strategies-the-information-treasure-hunt-15-638.jpg?cb=135317247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364" y="1219200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0553490"/>
      </p:ext>
    </p:extLst>
  </p:cSld>
  <p:clrMapOvr>
    <a:masterClrMapping/>
  </p:clrMapOvr>
  <p:transition spd="slow">
    <p:randomBa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image.slidesharecdn.com/internetsearchstrategiesss-121117111130-phpapp02/95/elementary-internet-search-strategies-the-information-treasure-hunt-16-638.jpg?cb=135317247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945" y="1143000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0553490"/>
      </p:ext>
    </p:extLst>
  </p:cSld>
  <p:clrMapOvr>
    <a:masterClrMapping/>
  </p:clrMapOvr>
  <p:transition spd="slow">
    <p:randomBar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image.slidesharecdn.com/internetsearchstrategiesss-121117111130-phpapp02/95/elementary-internet-search-strategies-the-information-treasure-hunt-17-638.jpg?cb=135317247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784" y="1143000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0553490"/>
      </p:ext>
    </p:extLst>
  </p:cSld>
  <p:clrMapOvr>
    <a:masterClrMapping/>
  </p:clrMapOvr>
  <p:transition spd="slow">
    <p:randomBar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image.slidesharecdn.com/internetsearchstrategiesss-121117111130-phpapp02/95/elementary-internet-search-strategies-the-information-treasure-hunt-18-638.jpg?cb=135317247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74618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0553490"/>
      </p:ext>
    </p:extLst>
  </p:cSld>
  <p:clrMapOvr>
    <a:masterClrMapping/>
  </p:clrMapOvr>
  <p:transition spd="slow">
    <p:randomBar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image.slidesharecdn.com/internetsearchstrategiesss-121117111130-phpapp02/95/elementary-internet-search-strategies-the-information-treasure-hunt-19-638.jpg?cb=135317247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143000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0553490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age.slidesharecdn.com/internetsearchstrategiesss-121117111130-phpapp02/95/elementary-internet-search-strategies-the-information-treasure-hunt-2-638.jpg?cb=135317247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911" y="1032164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055349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image.slidesharecdn.com/internetsearchstrategiesss-121117111130-phpapp02/95/elementary-internet-search-strategies-the-information-treasure-hunt-20-638.jpg?cb=135317247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49036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0553490"/>
      </p:ext>
    </p:extLst>
  </p:cSld>
  <p:clrMapOvr>
    <a:masterClrMapping/>
  </p:clrMapOvr>
  <p:transition spd="slow">
    <p:randomBar dir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image.slidesharecdn.com/internetsearchstrategiesss-121117111130-phpapp02/95/elementary-internet-search-strategies-the-information-treasure-hunt-21-638.jpg?cb=135317247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066800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0553490"/>
      </p:ext>
    </p:extLst>
  </p:cSld>
  <p:clrMapOvr>
    <a:masterClrMapping/>
  </p:clrMapOvr>
  <p:transition spd="slow">
    <p:randomBar dir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image.slidesharecdn.com/internetsearchstrategiesss-121117111130-phpapp02/95/elementary-internet-search-strategies-the-information-treasure-hunt-22-638.jpg?cb=135317247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143000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0553490"/>
      </p:ext>
    </p:extLst>
  </p:cSld>
  <p:clrMapOvr>
    <a:masterClrMapping/>
  </p:clrMapOvr>
  <p:transition spd="slow">
    <p:randomBar dir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image.slidesharecdn.com/internetsearchstrategiesss-121117111130-phpapp02/95/elementary-internet-search-strategies-the-information-treasure-hunt-23-638.jpg?cb=135317247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066800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0553490"/>
      </p:ext>
    </p:extLst>
  </p:cSld>
  <p:clrMapOvr>
    <a:masterClrMapping/>
  </p:clrMapOvr>
  <p:transition spd="slow">
    <p:randomBar dir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image.slidesharecdn.com/internetsearchstrategiesss-121117111130-phpapp02/95/elementary-internet-search-strategies-the-information-treasure-hunt-24-638.jpg?cb=135317247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066800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0553490"/>
      </p:ext>
    </p:extLst>
  </p:cSld>
  <p:clrMapOvr>
    <a:masterClrMapping/>
  </p:clrMapOvr>
  <p:transition spd="slow">
    <p:randomBar dir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image.slidesharecdn.com/internetsearchstrategiesss-121117111130-phpapp02/95/elementary-internet-search-strategies-the-information-treasure-hunt-25-638.jpg?cb=135317247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066800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0553490"/>
      </p:ext>
    </p:extLst>
  </p:cSld>
  <p:clrMapOvr>
    <a:masterClrMapping/>
  </p:clrMapOvr>
  <p:transition spd="slow">
    <p:randomBar dir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image.slidesharecdn.com/internetsearchstrategiesss-121117111130-phpapp02/95/elementary-internet-search-strategies-the-information-treasure-hunt-26-638.jpg?cb=135317247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066800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0553490"/>
      </p:ext>
    </p:extLst>
  </p:cSld>
  <p:clrMapOvr>
    <a:masterClrMapping/>
  </p:clrMapOvr>
  <p:transition spd="slow">
    <p:randomBar dir="vert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image.slidesharecdn.com/internetsearchstrategiesss-121117111130-phpapp02/95/elementary-internet-search-strategies-the-information-treasure-hunt-27-638.jpg?cb=135317247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143000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0553490"/>
      </p:ext>
    </p:extLst>
  </p:cSld>
  <p:clrMapOvr>
    <a:masterClrMapping/>
  </p:clrMapOvr>
  <p:transition spd="slow">
    <p:randomBar dir="vert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image.slidesharecdn.com/internetsearchstrategiesss-121117111130-phpapp02/95/elementary-internet-search-strategies-the-information-treasure-hunt-28-638.jpg?cb=135317247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066800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0553490"/>
      </p:ext>
    </p:extLst>
  </p:cSld>
  <p:clrMapOvr>
    <a:masterClrMapping/>
  </p:clrMapOvr>
  <p:transition spd="slow">
    <p:randomBar dir="vert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image.slidesharecdn.com/internetsearchstrategiesss-121117111130-phpapp02/95/elementary-internet-search-strategies-the-information-treasure-hunt-29-638.jpg?cb=135317247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976745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0553490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mage.slidesharecdn.com/internetsearchstrategiesss-121117111130-phpapp02/95/elementary-internet-search-strategies-the-information-treasure-hunt-3-638.jpg?cb=135317247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066800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055349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image.slidesharecdn.com/internetsearchstrategiesss-121117111130-phpapp02/95/elementary-internet-search-strategies-the-information-treasure-hunt-30-638.jpg?cb=135317247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14400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0553490"/>
      </p:ext>
    </p:extLst>
  </p:cSld>
  <p:clrMapOvr>
    <a:masterClrMapping/>
  </p:clrMapOvr>
  <p:transition spd="slow">
    <p:randomBar dir="vert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image.slidesharecdn.com/internetsearchstrategiesss-121117111130-phpapp02/95/elementary-internet-search-strategies-the-information-treasure-hunt-31-638.jpg?cb=135317247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066800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1294270"/>
      </p:ext>
    </p:extLst>
  </p:cSld>
  <p:clrMapOvr>
    <a:masterClrMapping/>
  </p:clrMapOvr>
  <p:transition spd="slow">
    <p:randomBar dir="vert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image.slidesharecdn.com/internetsearchstrategiesss-121117111130-phpapp02/95/elementary-internet-search-strategies-the-information-treasure-hunt-32-638.jpg?cb=135317247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066800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1294270"/>
      </p:ext>
    </p:extLst>
  </p:cSld>
  <p:clrMapOvr>
    <a:masterClrMapping/>
  </p:clrMapOvr>
  <p:transition spd="slow">
    <p:randomBar dir="vert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image.slidesharecdn.com/internetsearchstrategiesss-121117111130-phpapp02/95/elementary-internet-search-strategies-the-information-treasure-hunt-33-638.jpg?cb=135317247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655" y="1117456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1294270"/>
      </p:ext>
    </p:extLst>
  </p:cSld>
  <p:clrMapOvr>
    <a:masterClrMapping/>
  </p:clrMapOvr>
  <p:transition spd="slow">
    <p:randomBar dir="vert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image.slidesharecdn.com/internetsearchstrategiesss-121117111130-phpapp02/95/elementary-internet-search-strategies-the-information-treasure-hunt-34-638.jpg?cb=135317247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95400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1294270"/>
      </p:ext>
    </p:extLst>
  </p:cSld>
  <p:clrMapOvr>
    <a:masterClrMapping/>
  </p:clrMapOvr>
  <p:transition spd="slow">
    <p:randomBar dir="vert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image.slidesharecdn.com/internetsearchstrategiesss-121117111130-phpapp02/95/elementary-internet-search-strategies-the-information-treasure-hunt-35-638.jpg?cb=135317247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066800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1294270"/>
      </p:ext>
    </p:extLst>
  </p:cSld>
  <p:clrMapOvr>
    <a:masterClrMapping/>
  </p:clrMapOvr>
  <p:transition spd="slow">
    <p:randomBar dir="vert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image.slidesharecdn.com/internetsearchstrategiesss-121117111130-phpapp02/95/elementary-internet-search-strategies-the-information-treasure-hunt-36-638.jpg?cb=135317247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05345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1294270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mage.slidesharecdn.com/internetsearchstrategiesss-121117111130-phpapp02/95/elementary-internet-search-strategies-the-information-treasure-hunt-4-638.jpg?cb=135317247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345" y="1066800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055349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image.slidesharecdn.com/internetsearchstrategiesss-121117111130-phpapp02/95/elementary-internet-search-strategies-the-information-treasure-hunt-5-638.jpg?cb=135317247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914400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055349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image.slidesharecdn.com/internetsearchstrategiesss-121117111130-phpapp02/95/elementary-internet-search-strategies-the-information-treasure-hunt-6-638.jpg?cb=135317247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066800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055349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image.slidesharecdn.com/internetsearchstrategiesss-121117111130-phpapp02/95/elementary-internet-search-strategies-the-information-treasure-hunt-7-638.jpg?cb=135317247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098" y="1177636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055349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image.slidesharecdn.com/internetsearchstrategiesss-121117111130-phpapp02/95/elementary-internet-search-strategies-the-information-treasure-hunt-8-638.jpg?cb=135317247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066800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055349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image.slidesharecdn.com/internetsearchstrategiesss-121117111130-phpapp02/95/elementary-internet-search-strategies-the-information-treasure-hunt-9-638.jpg?cb=135317247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990600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055349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0</Words>
  <Application>Microsoft Office PowerPoint</Application>
  <PresentationFormat>On-screen Show (4:3)</PresentationFormat>
  <Paragraphs>0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Owner-11</dc:creator>
  <cp:lastModifiedBy>Owner-11</cp:lastModifiedBy>
  <cp:revision>4</cp:revision>
  <dcterms:created xsi:type="dcterms:W3CDTF">2014-11-03T16:08:24Z</dcterms:created>
  <dcterms:modified xsi:type="dcterms:W3CDTF">2014-11-03T16:29:17Z</dcterms:modified>
</cp:coreProperties>
</file>