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9" r:id="rId8"/>
    <p:sldId id="267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Wicomico Day School </a:t>
            </a:r>
          </a:p>
          <a:p>
            <a:r>
              <a:rPr lang="en-US" dirty="0" smtClean="0"/>
              <a:t>Second Grade </a:t>
            </a:r>
          </a:p>
          <a:p>
            <a:r>
              <a:rPr lang="en-US" dirty="0" smtClean="0"/>
              <a:t>Science Fair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094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28600" y="4038600"/>
            <a:ext cx="8610600" cy="2590800"/>
          </a:xfrm>
        </p:spPr>
        <p:txBody>
          <a:bodyPr numCol="3"/>
          <a:lstStyle/>
          <a:p>
            <a:endParaRPr lang="en-US" b="1" i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5297424" cy="10668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C000"/>
                </a:solidFill>
              </a:rPr>
              <a:t>Question</a:t>
            </a:r>
            <a:endParaRPr lang="en-US" sz="60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30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6973824" cy="106680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C000"/>
                </a:solidFill>
              </a:rPr>
              <a:t>Hypothesis</a:t>
            </a:r>
            <a:endParaRPr lang="en-US" sz="60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381000"/>
            <a:ext cx="8269224" cy="12954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C000"/>
                </a:solidFill>
              </a:rPr>
              <a:t>Background Research</a:t>
            </a:r>
            <a:endParaRPr lang="en-US" sz="60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2286000"/>
            <a:ext cx="3646966" cy="2881426"/>
          </a:xfrm>
        </p:spPr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2224002"/>
            <a:ext cx="3639311" cy="2881398"/>
          </a:xfrm>
        </p:spPr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5449824" cy="10668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C000"/>
                </a:solidFill>
              </a:rPr>
              <a:t>Materials</a:t>
            </a:r>
            <a:endParaRPr lang="en-US" sz="60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6669024" cy="106680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C000"/>
                </a:solidFill>
              </a:rPr>
              <a:t>Procedure</a:t>
            </a:r>
            <a:endParaRPr lang="en-US" sz="60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739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C000"/>
                </a:solidFill>
              </a:rPr>
              <a:t>Data</a:t>
            </a:r>
            <a:endParaRPr lang="en-US" sz="6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40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6288024" cy="10668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C000"/>
                </a:solidFill>
              </a:rPr>
              <a:t>Results</a:t>
            </a:r>
            <a:endParaRPr lang="en-US" sz="60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05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6135624" cy="10668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C000"/>
                </a:solidFill>
              </a:rPr>
              <a:t>Conclusion</a:t>
            </a:r>
            <a:endParaRPr lang="en-US" sz="60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344674"/>
      </p:ext>
    </p:extLst>
  </p:cSld>
  <p:clrMapOvr>
    <a:masterClrMapping/>
  </p:clrMapOvr>
</p:sld>
</file>

<file path=ppt/theme/theme1.xml><?xml version="1.0" encoding="utf-8"?>
<a:theme xmlns:a="http://schemas.openxmlformats.org/drawingml/2006/main" name="Tradeshow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TC101859861[[fn=Tradeshow]]</Template>
  <TotalTime>27</TotalTime>
  <Words>17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Tradeshow</vt:lpstr>
      <vt:lpstr>PowerPoint Presentation</vt:lpstr>
      <vt:lpstr>Question</vt:lpstr>
      <vt:lpstr>Hypothesis</vt:lpstr>
      <vt:lpstr>Background Research</vt:lpstr>
      <vt:lpstr>Materials</vt:lpstr>
      <vt:lpstr>Procedure</vt:lpstr>
      <vt:lpstr>Data</vt:lpstr>
      <vt:lpstr>Results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Owner-14</dc:creator>
  <cp:lastModifiedBy>Owner-14</cp:lastModifiedBy>
  <cp:revision>13</cp:revision>
  <dcterms:created xsi:type="dcterms:W3CDTF">2012-12-10T14:41:38Z</dcterms:created>
  <dcterms:modified xsi:type="dcterms:W3CDTF">2012-12-10T16:26:14Z</dcterms:modified>
</cp:coreProperties>
</file>