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Wicomico Day School </a:t>
            </a:r>
          </a:p>
          <a:p>
            <a:r>
              <a:rPr lang="en-US" smtClean="0"/>
              <a:t>Third </a:t>
            </a:r>
            <a:r>
              <a:rPr lang="en-US" dirty="0" smtClean="0"/>
              <a:t>Grade </a:t>
            </a:r>
          </a:p>
          <a:p>
            <a:r>
              <a:rPr lang="en-US" dirty="0" smtClean="0"/>
              <a:t>Science Fair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219200" y="4343400"/>
            <a:ext cx="7391400" cy="2286000"/>
          </a:xfrm>
        </p:spPr>
        <p:txBody>
          <a:bodyPr numCol="3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Question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Hypothesis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Background Research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737360"/>
            <a:ext cx="3657600" cy="4663440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752600"/>
            <a:ext cx="3657600" cy="4663440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Materials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Procedure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Data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Results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Conclusion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86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10</cp:revision>
  <dcterms:created xsi:type="dcterms:W3CDTF">2012-12-10T14:41:38Z</dcterms:created>
  <dcterms:modified xsi:type="dcterms:W3CDTF">2012-12-10T16:16:27Z</dcterms:modified>
</cp:coreProperties>
</file>