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6" r:id="rId7"/>
    <p:sldId id="269" r:id="rId8"/>
    <p:sldId id="267" r:id="rId9"/>
    <p:sldId id="268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21CDF8FB-F022-42C7-9431-9E0026E3CC05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884F07C-6591-4213-845C-AFC44FE024FF}" type="slidenum">
              <a:rPr lang="en-US" smtClean="0"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DF8FB-F022-42C7-9431-9E0026E3CC05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4F07C-6591-4213-845C-AFC44FE024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DF8FB-F022-42C7-9431-9E0026E3CC05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4F07C-6591-4213-845C-AFC44FE024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DF8FB-F022-42C7-9431-9E0026E3CC05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4F07C-6591-4213-845C-AFC44FE024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DF8FB-F022-42C7-9431-9E0026E3CC05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4F07C-6591-4213-845C-AFC44FE024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DF8FB-F022-42C7-9431-9E0026E3CC05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4F07C-6591-4213-845C-AFC44FE024FF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DF8FB-F022-42C7-9431-9E0026E3CC05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4F07C-6591-4213-845C-AFC44FE024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DF8FB-F022-42C7-9431-9E0026E3CC05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4F07C-6591-4213-845C-AFC44FE024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DF8FB-F022-42C7-9431-9E0026E3CC05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4F07C-6591-4213-845C-AFC44FE024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DF8FB-F022-42C7-9431-9E0026E3CC05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4F07C-6591-4213-845C-AFC44FE024FF}" type="slidenum">
              <a:rPr lang="en-US" smtClean="0"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DF8FB-F022-42C7-9431-9E0026E3CC05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4F07C-6591-4213-845C-AFC44FE024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21CDF8FB-F022-42C7-9431-9E0026E3CC05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884F07C-6591-4213-845C-AFC44FE024F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24400" y="228600"/>
            <a:ext cx="3313355" cy="1702160"/>
          </a:xfrm>
        </p:spPr>
        <p:txBody>
          <a:bodyPr anchor="t">
            <a:normAutofit/>
          </a:bodyPr>
          <a:lstStyle/>
          <a:p>
            <a:endParaRPr lang="en-US" sz="6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Wicomico Day School Fourth Grade </a:t>
            </a:r>
          </a:p>
          <a:p>
            <a:r>
              <a:rPr lang="en-US" dirty="0" smtClean="0"/>
              <a:t>Science Fair Project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80942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304800" y="152400"/>
            <a:ext cx="4038600" cy="6096000"/>
          </a:xfrm>
        </p:spPr>
        <p:txBody>
          <a:bodyPr numCol="2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7443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r>
              <a:rPr lang="en-US" sz="6000" b="1" dirty="0" smtClean="0"/>
              <a:t>Question</a:t>
            </a:r>
            <a:endParaRPr lang="en-US" sz="6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68580" indent="0"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6858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43075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en-US" sz="6000" b="1" dirty="0" smtClean="0"/>
              <a:t>Hypothesis</a:t>
            </a:r>
            <a:endParaRPr lang="en-US" sz="6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68580" indent="0"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6858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74430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7024744" cy="1143000"/>
          </a:xfrm>
        </p:spPr>
        <p:txBody>
          <a:bodyPr anchor="t">
            <a:noAutofit/>
          </a:bodyPr>
          <a:lstStyle/>
          <a:p>
            <a:r>
              <a:rPr lang="en-US" sz="6000" b="1" dirty="0" smtClean="0"/>
              <a:t>Background Research</a:t>
            </a:r>
            <a:endParaRPr lang="en-US" sz="6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68580" indent="0"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6858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74430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en-US" sz="6000" b="1" dirty="0" smtClean="0"/>
              <a:t>Materials</a:t>
            </a:r>
            <a:endParaRPr lang="en-US" sz="6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68580" indent="0"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6858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74430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en-US" sz="6000" b="1" dirty="0" smtClean="0"/>
              <a:t>Procedure</a:t>
            </a:r>
            <a:endParaRPr lang="en-US" sz="6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68580" indent="0"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6858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97394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en-US" sz="6000" b="1" dirty="0" smtClean="0"/>
              <a:t>Data</a:t>
            </a:r>
            <a:endParaRPr lang="en-US" sz="6000" b="1" dirty="0"/>
          </a:p>
        </p:txBody>
      </p:sp>
    </p:spTree>
    <p:extLst>
      <p:ext uri="{BB962C8B-B14F-4D97-AF65-F5344CB8AC3E}">
        <p14:creationId xmlns:p14="http://schemas.microsoft.com/office/powerpoint/2010/main" val="9824071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en-US" sz="6000" b="1" dirty="0" smtClean="0"/>
              <a:t>Results</a:t>
            </a:r>
            <a:endParaRPr lang="en-US" sz="6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68580" indent="0"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6858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7053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en-US" sz="6000" b="1" dirty="0" smtClean="0"/>
              <a:t>Conclusion</a:t>
            </a:r>
            <a:endParaRPr lang="en-US" sz="6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68580" indent="0"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6858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334467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84</TotalTime>
  <Words>17</Words>
  <Application>Microsoft Office PowerPoint</Application>
  <PresentationFormat>On-screen Show (4:3)</PresentationFormat>
  <Paragraphs>10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Austin</vt:lpstr>
      <vt:lpstr>PowerPoint Presentation</vt:lpstr>
      <vt:lpstr>Question</vt:lpstr>
      <vt:lpstr>Hypothesis</vt:lpstr>
      <vt:lpstr>Background Research</vt:lpstr>
      <vt:lpstr>Materials</vt:lpstr>
      <vt:lpstr>Procedure</vt:lpstr>
      <vt:lpstr>Data</vt:lpstr>
      <vt:lpstr>Results</vt:lpstr>
      <vt:lpstr>Conclusion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Owner-14</dc:creator>
  <cp:lastModifiedBy>Owner-14</cp:lastModifiedBy>
  <cp:revision>6</cp:revision>
  <dcterms:created xsi:type="dcterms:W3CDTF">2012-12-10T14:41:38Z</dcterms:created>
  <dcterms:modified xsi:type="dcterms:W3CDTF">2012-12-10T16:19:39Z</dcterms:modified>
</cp:coreProperties>
</file>