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9" r:id="rId8"/>
    <p:sldId id="267" r:id="rId9"/>
    <p:sldId id="268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1CDF8FB-F022-42C7-9431-9E0026E3CC05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884F07C-6591-4213-845C-AFC44FE024F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Wicomico Day School </a:t>
            </a:r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Sixth Grade </a:t>
            </a:r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Science Fair Project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0942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5410200" y="228600"/>
            <a:ext cx="3309803" cy="62484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443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accent3">
                    <a:lumMod val="75000"/>
                  </a:schemeClr>
                </a:solidFill>
              </a:rPr>
              <a:t>Question</a:t>
            </a:r>
            <a:endParaRPr lang="en-US" sz="60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307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accent3">
                    <a:lumMod val="75000"/>
                  </a:schemeClr>
                </a:solidFill>
              </a:rPr>
              <a:t>Hypothesis</a:t>
            </a:r>
            <a:endParaRPr lang="en-US" sz="60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443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630362"/>
          </a:xfrm>
        </p:spPr>
        <p:txBody>
          <a:bodyPr>
            <a:noAutofit/>
          </a:bodyPr>
          <a:lstStyle/>
          <a:p>
            <a:r>
              <a:rPr lang="en-US" sz="6000" b="1" dirty="0" smtClean="0">
                <a:solidFill>
                  <a:schemeClr val="accent3">
                    <a:lumMod val="75000"/>
                  </a:schemeClr>
                </a:solidFill>
              </a:rPr>
              <a:t>Background Research</a:t>
            </a:r>
            <a:endParaRPr lang="en-US" sz="60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752600"/>
            <a:ext cx="3657600" cy="4419600"/>
          </a:xfrm>
        </p:spPr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270248" y="1828800"/>
            <a:ext cx="3657600" cy="4343400"/>
          </a:xfrm>
        </p:spPr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443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accent3">
                    <a:lumMod val="75000"/>
                  </a:schemeClr>
                </a:solidFill>
              </a:rPr>
              <a:t>Materials</a:t>
            </a:r>
            <a:endParaRPr lang="en-US" sz="60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443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accent3">
                    <a:lumMod val="75000"/>
                  </a:schemeClr>
                </a:solidFill>
              </a:rPr>
              <a:t>Procedure</a:t>
            </a:r>
            <a:endParaRPr lang="en-US" sz="60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739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accent3">
                    <a:lumMod val="75000"/>
                  </a:schemeClr>
                </a:solidFill>
              </a:rPr>
              <a:t>Data</a:t>
            </a:r>
            <a:endParaRPr lang="en-US" sz="60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407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accent3">
                    <a:lumMod val="75000"/>
                  </a:schemeClr>
                </a:solidFill>
              </a:rPr>
              <a:t>Results</a:t>
            </a:r>
            <a:endParaRPr lang="en-US" sz="60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705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accent3">
                    <a:lumMod val="75000"/>
                  </a:schemeClr>
                </a:solidFill>
              </a:rPr>
              <a:t>Conclusion</a:t>
            </a:r>
            <a:endParaRPr lang="en-US" sz="60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3446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72</TotalTime>
  <Words>17</Words>
  <Application>Microsoft Office PowerPoint</Application>
  <PresentationFormat>On-screen Show (4:3)</PresentationFormat>
  <Paragraphs>11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Oriel</vt:lpstr>
      <vt:lpstr>PowerPoint Presentation</vt:lpstr>
      <vt:lpstr>Question</vt:lpstr>
      <vt:lpstr>Hypothesis</vt:lpstr>
      <vt:lpstr>Background Research</vt:lpstr>
      <vt:lpstr>Materials</vt:lpstr>
      <vt:lpstr>Procedure</vt:lpstr>
      <vt:lpstr>Data</vt:lpstr>
      <vt:lpstr>Results</vt:lpstr>
      <vt:lpstr>Conclusion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Owner-14</dc:creator>
  <cp:lastModifiedBy>Owner-14</cp:lastModifiedBy>
  <cp:revision>9</cp:revision>
  <dcterms:created xsi:type="dcterms:W3CDTF">2012-12-10T14:41:38Z</dcterms:created>
  <dcterms:modified xsi:type="dcterms:W3CDTF">2012-12-10T16:06:19Z</dcterms:modified>
</cp:coreProperties>
</file>