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9" r:id="rId8"/>
    <p:sldId id="267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Wicomico Day School </a:t>
            </a:r>
          </a:p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Seventh Grade </a:t>
            </a:r>
          </a:p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Science Fair Project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467600" cy="1793167"/>
          </a:xfrm>
        </p:spPr>
        <p:txBody>
          <a:bodyPr/>
          <a:lstStyle/>
          <a:p>
            <a:endParaRPr lang="en-US" sz="6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094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800" y="4495800"/>
            <a:ext cx="8458200" cy="2057400"/>
          </a:xfrm>
        </p:spPr>
        <p:txBody>
          <a:bodyPr numCol="3">
            <a:normAutofit/>
          </a:bodyPr>
          <a:lstStyle/>
          <a:p>
            <a:endParaRPr lang="en-US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5334000"/>
            <a:ext cx="6512511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</a:rPr>
              <a:t>Question</a:t>
            </a:r>
            <a:endParaRPr lang="en-US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30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562600"/>
            <a:ext cx="6512511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</a:rPr>
              <a:t>Hypothesis</a:t>
            </a:r>
            <a:endParaRPr lang="en-US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2889" y="4800600"/>
            <a:ext cx="6512511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</a:rPr>
              <a:t>Background</a:t>
            </a:r>
            <a:r>
              <a:rPr lang="en-US" sz="6000" b="1" dirty="0" smtClean="0"/>
              <a:t> </a:t>
            </a:r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</a:rPr>
              <a:t>Research</a:t>
            </a:r>
            <a:endParaRPr lang="en-US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5486400"/>
            <a:ext cx="6512511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</a:rPr>
              <a:t>Materials</a:t>
            </a:r>
            <a:endParaRPr lang="en-US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5410200"/>
            <a:ext cx="6512511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</a:rPr>
              <a:t>Procedure</a:t>
            </a:r>
            <a:endParaRPr lang="en-US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39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5486400"/>
            <a:ext cx="6512511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</a:rPr>
              <a:t>Data</a:t>
            </a:r>
            <a:endParaRPr lang="en-US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40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486400"/>
            <a:ext cx="6512511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</a:rPr>
              <a:t>Results</a:t>
            </a:r>
            <a:endParaRPr lang="en-US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0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8307" y="5535950"/>
            <a:ext cx="6512511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</a:rPr>
              <a:t>Conclusion</a:t>
            </a:r>
            <a:endParaRPr lang="en-US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4467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</TotalTime>
  <Words>17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Slipstream</vt:lpstr>
      <vt:lpstr>PowerPoint Presentation</vt:lpstr>
      <vt:lpstr>Question</vt:lpstr>
      <vt:lpstr>Hypothesis</vt:lpstr>
      <vt:lpstr>Background Research</vt:lpstr>
      <vt:lpstr>Materials</vt:lpstr>
      <vt:lpstr>Procedure</vt:lpstr>
      <vt:lpstr>Data</vt:lpstr>
      <vt:lpstr>Results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Owner-14</dc:creator>
  <cp:lastModifiedBy>Owner-14</cp:lastModifiedBy>
  <cp:revision>9</cp:revision>
  <dcterms:created xsi:type="dcterms:W3CDTF">2012-12-10T14:41:38Z</dcterms:created>
  <dcterms:modified xsi:type="dcterms:W3CDTF">2012-12-10T16:30:58Z</dcterms:modified>
</cp:coreProperties>
</file>