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9" r:id="rId8"/>
    <p:sldId id="267" r:id="rId9"/>
    <p:sldId id="268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2743200"/>
          </a:xfrm>
        </p:spPr>
        <p:txBody>
          <a:bodyPr anchor="t">
            <a:normAutofit/>
          </a:bodyPr>
          <a:lstStyle/>
          <a:p>
            <a:pPr algn="ctr"/>
            <a:endParaRPr lang="en-US" sz="6000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Wicomico Day School </a:t>
            </a:r>
          </a:p>
          <a:p>
            <a:r>
              <a:rPr lang="en-US" dirty="0" smtClean="0"/>
              <a:t>Second Grade </a:t>
            </a:r>
          </a:p>
          <a:p>
            <a:r>
              <a:rPr lang="en-US" dirty="0" smtClean="0"/>
              <a:t>Science Fair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094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09600" y="457200"/>
            <a:ext cx="8001000" cy="2971800"/>
          </a:xfrm>
        </p:spPr>
        <p:txBody>
          <a:bodyPr numCol="3"/>
          <a:lstStyle/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Question</a:t>
            </a:r>
            <a:endParaRPr lang="en-US" sz="6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307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Hypothesis</a:t>
            </a:r>
            <a:endParaRPr lang="en-US" sz="6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56761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Background Research</a:t>
            </a:r>
            <a:endParaRPr lang="en-US" sz="6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270248"/>
          </a:xfrm>
        </p:spPr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270248"/>
          </a:xfrm>
        </p:spPr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Materials</a:t>
            </a:r>
            <a:endParaRPr lang="en-US" sz="6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Procedure</a:t>
            </a:r>
            <a:endParaRPr lang="en-US" sz="6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739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Data</a:t>
            </a:r>
            <a:endParaRPr lang="en-US" sz="6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407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Results</a:t>
            </a:r>
            <a:endParaRPr lang="en-US" sz="6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05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Conclusion</a:t>
            </a:r>
            <a:endParaRPr lang="en-US" sz="6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344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89</TotalTime>
  <Words>17</Words>
  <Application>Microsoft Office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Aspect</vt:lpstr>
      <vt:lpstr>PowerPoint Presentation</vt:lpstr>
      <vt:lpstr>Question</vt:lpstr>
      <vt:lpstr>Hypothesis</vt:lpstr>
      <vt:lpstr>Background Research</vt:lpstr>
      <vt:lpstr>Materials</vt:lpstr>
      <vt:lpstr>Procedure</vt:lpstr>
      <vt:lpstr>Data</vt:lpstr>
      <vt:lpstr>Results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Owner-14</dc:creator>
  <cp:lastModifiedBy>Owner-14</cp:lastModifiedBy>
  <cp:revision>13</cp:revision>
  <dcterms:created xsi:type="dcterms:W3CDTF">2012-12-10T14:41:38Z</dcterms:created>
  <dcterms:modified xsi:type="dcterms:W3CDTF">2012-12-10T16:10:44Z</dcterms:modified>
</cp:coreProperties>
</file>