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2"/>
  </p:sldMasterIdLst>
  <p:notesMasterIdLst>
    <p:notesMasterId r:id="rId11"/>
  </p:notesMasterIdLst>
  <p:handoutMasterIdLst>
    <p:handoutMasterId r:id="rId12"/>
  </p:handoutMasterIdLst>
  <p:sldIdLst>
    <p:sldId id="257" r:id="rId3"/>
    <p:sldId id="258" r:id="rId4"/>
    <p:sldId id="259" r:id="rId5"/>
    <p:sldId id="272" r:id="rId6"/>
    <p:sldId id="260" r:id="rId7"/>
    <p:sldId id="262" r:id="rId8"/>
    <p:sldId id="270" r:id="rId9"/>
    <p:sldId id="269" r:id="rId10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3726" autoAdjust="0"/>
  </p:normalViewPr>
  <p:slideViewPr>
    <p:cSldViewPr>
      <p:cViewPr>
        <p:scale>
          <a:sx n="76" d="100"/>
          <a:sy n="76" d="100"/>
        </p:scale>
        <p:origin x="-252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8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54D4857D-62A5-486B-9129-468003D7E020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2EBE4566-6F3A-4CC1-BD6C-9C510D05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8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D2EF2CE-B28C-4ED4-8FD0-48BB3F48846A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61807874-5299-41B2-A37A-6AA354785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7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1" hangingPunct="1"/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n-US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en-US" sz="1100" smtClean="0"/>
              <a:pPr algn="r"/>
              <a:t>10/21/2013</a:t>
            </a:fld>
            <a:endParaRPr kumimoji="0" lang="en-US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en-US" sz="1200" smtClean="0"/>
              <a:pPr/>
              <a:t>‹#›</a:t>
            </a:fld>
            <a:endParaRPr kumimoji="0" lang="en-US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en-US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en-US" sz="72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en-US" dirty="0" smtClean="0"/>
              <a:t>Show Title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en-US" sz="1100" smtClean="0"/>
              <a:pPr algn="r"/>
              <a:t>10/21/2013</a:t>
            </a:fld>
            <a:endParaRPr kumimoji="0" lang="en-US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en-US" sz="1200" smtClean="0"/>
              <a:pPr/>
              <a:t>‹#›</a:t>
            </a:fld>
            <a:endParaRPr kumimoji="0" lang="en-US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en-US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en-US" sz="1100" smtClean="0"/>
              <a:pPr algn="r"/>
              <a:t>10/21/2013</a:t>
            </a:fld>
            <a:endParaRPr kumimoji="0"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kumimoji="0" lang="en-US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en-US" sz="1200" smtClean="0"/>
              <a:pPr/>
              <a:t>‹#›</a:t>
            </a:fld>
            <a:endParaRPr kumimoji="0" lang="en-US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en-US" dirty="0" smtClean="0"/>
              <a:t>Click to add section title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10/21/2013</a:t>
            </a:fld>
            <a:endParaRPr kumimoji="0" lang="en-US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en-US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add question</a:t>
            </a:r>
            <a:endParaRPr kumimoji="0" lang="en-US" dirty="0"/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en-US" dirty="0" smtClean="0"/>
              <a:t>Click to add answer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tailed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10/21/2013</a:t>
            </a:fld>
            <a:endParaRPr kumimoji="0" lang="en-US" dirty="0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add question</a:t>
            </a:r>
            <a:endParaRPr kumimoji="0" lang="en-US" dirty="0"/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en-US" dirty="0" smtClean="0"/>
              <a:t>Click to add answer</a:t>
            </a:r>
            <a:endParaRPr kumimoji="0" lang="en-US" dirty="0"/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i="1" baseline="0"/>
            </a:lvl1pPr>
            <a:extLst/>
          </a:lstStyle>
          <a:p>
            <a:pPr lvl="0"/>
            <a:r>
              <a:rPr kumimoji="0" lang="en-US" dirty="0" smtClean="0"/>
              <a:t>Click to add detail to the answer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Tr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10/21/2013</a:t>
            </a:fld>
            <a:endParaRPr kumimoji="0" lang="en-US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add question</a:t>
            </a:r>
            <a:endParaRPr kumimoji="0" lang="en-US" dirty="0"/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kumimoji="0"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kumimoji="0"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kumimoji="0"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TRUE </a:t>
            </a:r>
            <a:r>
              <a:rPr kumimoji="0"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or FALSE?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Fal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10/21/2013</a:t>
            </a:fld>
            <a:endParaRPr kumimoji="0" lang="en-US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en-US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add question</a:t>
            </a:r>
            <a:endParaRPr kumimoji="0" lang="en-US" dirty="0"/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kumimoji="0"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kumimoji="0"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kumimoji="0"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0"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TRUE or </a:t>
            </a:r>
            <a:r>
              <a:rPr kumimoji="0"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FALSE</a:t>
            </a:r>
            <a:r>
              <a:rPr kumimoji="0"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ultiple Cho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 eaLnBrk="1" latinLnBrk="0" hangingPunct="1">
              <a:defRPr kumimoji="0" i="1" baseline="0"/>
            </a:lvl1pPr>
            <a:extLst/>
          </a:lstStyle>
          <a:p>
            <a:r>
              <a:rPr kumimoji="0" lang="en-US" dirty="0" smtClean="0"/>
              <a:t>Click to add question</a:t>
            </a:r>
            <a:endParaRPr kumimoji="0" lang="en-US" dirty="0"/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10/21/2013</a:t>
            </a:fld>
            <a:endParaRPr kumimoji="0"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en-US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i="0" baseline="0"/>
            </a:lvl1pPr>
            <a:extLst/>
          </a:lstStyle>
          <a:p>
            <a:pPr lvl="0"/>
            <a:r>
              <a:rPr kumimoji="0" lang="en-US" dirty="0" smtClean="0"/>
              <a:t>Click to add an incorrect answer</a:t>
            </a:r>
            <a:endParaRPr kumimoji="0" lang="en-US" dirty="0"/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i="0" baseline="0"/>
            </a:lvl1pPr>
            <a:extLst/>
          </a:lstStyle>
          <a:p>
            <a:pPr lvl="0"/>
            <a:r>
              <a:rPr kumimoji="0" lang="en-US" dirty="0" smtClean="0"/>
              <a:t>Click to add an incorrect answer</a:t>
            </a:r>
            <a:endParaRPr kumimoji="0" lang="en-US" dirty="0"/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i="0" baseline="0"/>
            </a:lvl1pPr>
            <a:extLst/>
          </a:lstStyle>
          <a:p>
            <a:pPr lvl="0"/>
            <a:r>
              <a:rPr kumimoji="0" lang="en-US" dirty="0" smtClean="0"/>
              <a:t>Click to add an incorrect answer</a:t>
            </a:r>
            <a:endParaRPr kumimoji="0" lang="en-US" dirty="0"/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i="0" baseline="0"/>
            </a:lvl1pPr>
            <a:extLst/>
          </a:lstStyle>
          <a:p>
            <a:pPr lvl="0"/>
            <a:r>
              <a:rPr kumimoji="0" lang="en-US" dirty="0" smtClean="0"/>
              <a:t>Click to add an incorrect answer</a:t>
            </a:r>
            <a:endParaRPr kumimoji="0" lang="en-US" dirty="0"/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i="0" baseline="0"/>
            </a:lvl1pPr>
            <a:extLst/>
          </a:lstStyle>
          <a:p>
            <a:pPr lvl="0"/>
            <a:r>
              <a:rPr kumimoji="0" lang="en-US" dirty="0" smtClean="0"/>
              <a:t>Click to add a correct answer (then rearrange the choices)</a:t>
            </a:r>
            <a:endParaRPr kumimoji="0"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tem Match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en-US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item 1</a:t>
            </a:r>
            <a:endParaRPr kumimoji="0"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item 2</a:t>
            </a:r>
            <a:endParaRPr kumimoji="0"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item 3</a:t>
            </a:r>
            <a:endParaRPr kumimoji="0"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item 4</a:t>
            </a:r>
            <a:endParaRPr kumimoji="0"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item 5</a:t>
            </a:r>
            <a:endParaRPr kumimoji="0" lang="en-US" dirty="0"/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10/21/2013</a:t>
            </a:fld>
            <a:endParaRPr kumimoji="0" lang="en-US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match 5</a:t>
            </a:r>
            <a:endParaRPr kumimoji="0" lang="en-US" dirty="0"/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match 3</a:t>
            </a:r>
            <a:endParaRPr kumimoji="0" lang="en-US" dirty="0"/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match 1</a:t>
            </a:r>
            <a:endParaRPr kumimoji="0"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match 2</a:t>
            </a:r>
            <a:endParaRPr kumimoji="0" lang="en-US" dirty="0"/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match 4</a:t>
            </a:r>
            <a:endParaRPr kumimoji="0" lang="en-US" dirty="0"/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i="1" baseline="0"/>
            </a:lvl1pPr>
            <a:extLst/>
          </a:lstStyle>
          <a:p>
            <a:r>
              <a:rPr kumimoji="0" lang="en-US" dirty="0" smtClean="0"/>
              <a:t>Click to type your question</a:t>
            </a:r>
            <a:endParaRPr kumimoji="0" lang="en-US" dirty="0"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1" hangingPunct="1"/>
            <a:r>
              <a:rPr kumimoji="0" lang="en-US" smtClean="0"/>
              <a:t>Click to edit Master title style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1" hangingPunct="1"/>
            <a:r>
              <a:rPr kumimoji="0" lang="en-US" smtClean="0"/>
              <a:t>Click to edit Master text styles</a:t>
            </a:r>
          </a:p>
          <a:p>
            <a:pPr lvl="1" eaLnBrk="1" latinLnBrk="1" hangingPunct="1"/>
            <a:r>
              <a:rPr kumimoji="0" lang="en-US" smtClean="0"/>
              <a:t>Second level</a:t>
            </a:r>
          </a:p>
          <a:p>
            <a:pPr lvl="2" eaLnBrk="1" latinLnBrk="1" hangingPunct="1"/>
            <a:r>
              <a:rPr kumimoji="0" lang="en-US" smtClean="0"/>
              <a:t>Third level</a:t>
            </a:r>
          </a:p>
          <a:p>
            <a:pPr lvl="3" eaLnBrk="1" latinLnBrk="1" hangingPunct="1"/>
            <a:r>
              <a:rPr kumimoji="0" lang="en-US" smtClean="0"/>
              <a:t>Fourth level</a:t>
            </a:r>
          </a:p>
          <a:p>
            <a:pPr lvl="4" eaLnBrk="1" latinLnBrk="1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sz="1100"/>
            </a:lvl1pPr>
            <a:extLst/>
          </a:lstStyle>
          <a:p>
            <a:pPr algn="r"/>
            <a:fld id="{8F67D422-08A8-451B-9A67-21962FC4B660}" type="datetimeFigureOut">
              <a:rPr kumimoji="0" lang="en-US" sz="1100" smtClean="0"/>
              <a:pPr algn="r"/>
              <a:t>10/21/2013</a:t>
            </a:fld>
            <a:endParaRPr kumimoji="0" lang="en-US" sz="1050" dirty="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sz="1200"/>
            </a:lvl1pPr>
            <a:extLst/>
          </a:lstStyle>
          <a:p>
            <a:endParaRPr kumimoji="0"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sz="1200"/>
            </a:lvl1pPr>
            <a:extLst/>
          </a:lstStyle>
          <a:p>
            <a:fld id="{169B2101-2E9F-420A-91A3-890890D84497}" type="slidenum">
              <a:rPr kumimoji="0" lang="en-US" sz="1200" smtClean="0"/>
              <a:pPr/>
              <a:t>‹#›</a:t>
            </a:fld>
            <a:endParaRPr kumimoji="0" lang="en-US" sz="1200" dirty="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 dirty="0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Quiz Show</a:t>
            </a:r>
            <a:endParaRPr lang="en-US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extLst/>
          </a:lstStyle>
          <a:p>
            <a:r>
              <a:rPr lang="en-US"/>
              <a:t>Question and Answer </a:t>
            </a:r>
          </a:p>
          <a:p>
            <a:r>
              <a:rPr lang="en-US"/>
              <a:t>Samples and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en-US" sz="2800" dirty="0"/>
          </a:p>
        </p:txBody>
      </p:sp>
      <p:sp>
        <p:nvSpPr>
          <p:cNvPr id="28" name="Rectangle 6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/>
              <a:t>How to Use the Quiz Show Template</a:t>
            </a:r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Choose a Question &amp; Answer layout from the New Slide gallery</a:t>
            </a:r>
            <a:endParaRPr lang="en-US" dirty="0"/>
          </a:p>
          <a:p>
            <a:r>
              <a:rPr lang="en-US" dirty="0"/>
              <a:t>Follow the placeholder </a:t>
            </a:r>
            <a:r>
              <a:rPr lang="en-US" dirty="0" smtClean="0"/>
              <a:t>prompts and fill </a:t>
            </a:r>
            <a:r>
              <a:rPr lang="en-US" dirty="0"/>
              <a:t>in your actual questions and answers</a:t>
            </a:r>
          </a:p>
          <a:p>
            <a:r>
              <a:rPr lang="en-US" dirty="0" smtClean="0"/>
              <a:t>View the presentation in slide show to see the animations that reveal the answers</a:t>
            </a:r>
            <a:endParaRPr lang="en-US" dirty="0"/>
          </a:p>
          <a:p>
            <a:r>
              <a:rPr lang="en-US" dirty="0"/>
              <a:t>Suggested Uses:</a:t>
            </a:r>
          </a:p>
          <a:p>
            <a:pPr lvl="1"/>
            <a:r>
              <a:rPr lang="en-US" dirty="0"/>
              <a:t>Reinforcing teaching through audience participation</a:t>
            </a:r>
          </a:p>
          <a:p>
            <a:pPr lvl="1"/>
            <a:r>
              <a:rPr lang="en-US" dirty="0"/>
              <a:t>Introduction to subject matter</a:t>
            </a:r>
          </a:p>
          <a:p>
            <a:pPr lvl="1"/>
            <a:r>
              <a:rPr lang="en-US" dirty="0"/>
              <a:t>Recreational gatherings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Sample Question and Answer</a:t>
            </a:r>
            <a:endParaRPr lang="en-US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762000" y="29718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following slides are example questions using the layouts in the Quiz Show template. View them in slide show to see the answer animations.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 Sun is a star.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What is the name of our galaxy?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 Milky Way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How many planets in the solar system have rings?</a:t>
            </a:r>
            <a:endParaRPr lang="en-US" dirty="0"/>
          </a:p>
        </p:txBody>
      </p:sp>
      <p:sp>
        <p:nvSpPr>
          <p:cNvPr id="24" name="Rectangl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Four planets.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extLst/>
          </a:lstStyle>
          <a:p>
            <a:pPr marL="0" indent="0"/>
            <a:r>
              <a:rPr lang="en-US" dirty="0" smtClean="0"/>
              <a:t>Jupiter, Saturn, Uranus, and Neptune all have rings.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/>
              <a:t>What is inertia?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All of the above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 speed at which an object falls</a:t>
            </a:r>
            <a:endParaRPr lang="en-US" dirty="0"/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>
          <a:xfrm>
            <a:off x="1143000" y="2057400"/>
            <a:ext cx="7086600" cy="457200"/>
          </a:xfrm>
        </p:spPr>
        <p:txBody>
          <a:bodyPr/>
          <a:lstStyle>
            <a:extLst/>
          </a:lstStyle>
          <a:p>
            <a:r>
              <a:rPr lang="en-US" dirty="0" smtClean="0"/>
              <a:t>Measurement of electrical resistance</a:t>
            </a:r>
            <a:endParaRPr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 ratio between mass and velocity</a:t>
            </a:r>
            <a:endParaRPr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>
          <a:xfrm>
            <a:off x="1143000" y="3429000"/>
            <a:ext cx="7086600" cy="457200"/>
          </a:xfrm>
        </p:spPr>
        <p:txBody>
          <a:bodyPr/>
          <a:lstStyle>
            <a:extLst/>
          </a:lstStyle>
          <a:p>
            <a:r>
              <a:rPr lang="en-US" dirty="0" smtClean="0"/>
              <a:t>Resistance to motion or change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Match the device to what it measures: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Stop Watch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Scale</a:t>
            </a:r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Thermometer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Speedometer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Odometer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Distance</a:t>
            </a:r>
            <a:endParaRPr lang="en-US" dirty="0"/>
          </a:p>
        </p:txBody>
      </p:sp>
      <p:sp>
        <p:nvSpPr>
          <p:cNvPr id="9" name="Rectangle 9"/>
          <p:cNvSpPr>
            <a:spLocks noGrp="1"/>
          </p:cNvSpPr>
          <p:nvPr>
            <p:ph type="body" sz="quarter" idx="19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Temperature</a:t>
            </a:r>
            <a:endParaRPr lang="en-US" dirty="0"/>
          </a:p>
        </p:txBody>
      </p:sp>
      <p:sp>
        <p:nvSpPr>
          <p:cNvPr id="10" name="Rectangle 10"/>
          <p:cNvSpPr>
            <a:spLocks noGrp="1"/>
          </p:cNvSpPr>
          <p:nvPr>
            <p:ph type="body" sz="quarter" idx="20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Elapsed Time</a:t>
            </a:r>
            <a:endParaRPr lang="en-US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2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Weight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22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Rate of Travel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010176929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DC8B520-5199-4129-A081-7EBC84FEBA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TS010176929</Template>
  <TotalTime>0</TotalTime>
  <Words>198</Words>
  <Application>Microsoft Office PowerPoint</Application>
  <PresentationFormat>On-screen Show (4:3)</PresentationFormat>
  <Paragraphs>44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TS010176929</vt:lpstr>
      <vt:lpstr>Quiz Show</vt:lpstr>
      <vt:lpstr>How to Use the Quiz Show Template</vt:lpstr>
      <vt:lpstr>Sample Question and Answer</vt:lpstr>
      <vt:lpstr>The Sun is a star.</vt:lpstr>
      <vt:lpstr>What is the name of our galaxy?</vt:lpstr>
      <vt:lpstr>How many planets in the solar system have rings?</vt:lpstr>
      <vt:lpstr>What is inertia?</vt:lpstr>
      <vt:lpstr>Match the device to what it measures: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2013-10-21T17:48:07Z</dcterms:created>
  <dcterms:modified xsi:type="dcterms:W3CDTF">2013-10-21T17:48:53Z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TC101769299990</vt:lpwstr>
  </property>
</Properties>
</file>