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119" autoAdjust="0"/>
  </p:normalViewPr>
  <p:slideViewPr>
    <p:cSldViewPr>
      <p:cViewPr varScale="1">
        <p:scale>
          <a:sx n="67" d="100"/>
          <a:sy n="67" d="100"/>
        </p:scale>
        <p:origin x="-8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20E447-05BB-4119-B364-B1A00D27ACC1}" type="datetimeFigureOut">
              <a:rPr lang="en-US" smtClean="0"/>
              <a:t>10/16/2014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B38CD9-DB93-4578-90F6-259BAE5A6154}" type="slidenum">
              <a:rPr lang="en-US" smtClean="0"/>
              <a:t>‹#›</a:t>
            </a:fld>
            <a:endParaRPr lang="en-US"/>
          </a:p>
        </p:txBody>
      </p:sp>
    </p:spTree>
    <p:extLst>
      <p:ext uri="{BB962C8B-B14F-4D97-AF65-F5344CB8AC3E}">
        <p14:creationId xmlns:p14="http://schemas.microsoft.com/office/powerpoint/2010/main" val="3540188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i="0" baseline="0" dirty="0" smtClean="0">
              <a:solidFill>
                <a:schemeClr val="accent6"/>
              </a:solidFill>
            </a:endParaRPr>
          </a:p>
        </p:txBody>
      </p:sp>
      <p:sp>
        <p:nvSpPr>
          <p:cNvPr id="5" name="Slide Image Placeholder 4"/>
          <p:cNvSpPr>
            <a:spLocks noGrp="1" noRot="1" noChangeAspect="1"/>
          </p:cNvSpPr>
          <p:nvPr>
            <p:ph type="sldImg"/>
          </p:nvPr>
        </p:nvSpPr>
        <p:spPr>
          <a:xfrm>
            <a:off x="536575" y="503238"/>
            <a:ext cx="3140075" cy="2354262"/>
          </a:xfr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i="0" baseline="0" dirty="0" smtClean="0">
              <a:solidFill>
                <a:schemeClr val="accent6"/>
              </a:solidFill>
            </a:endParaRPr>
          </a:p>
        </p:txBody>
      </p:sp>
      <p:sp>
        <p:nvSpPr>
          <p:cNvPr id="5" name="Slide Image Placeholder 4"/>
          <p:cNvSpPr>
            <a:spLocks noGrp="1" noRot="1" noChangeAspect="1"/>
          </p:cNvSpPr>
          <p:nvPr>
            <p:ph type="sldImg"/>
          </p:nvPr>
        </p:nvSpPr>
        <p:spPr>
          <a:xfrm>
            <a:off x="536575" y="503238"/>
            <a:ext cx="3140075" cy="2354262"/>
          </a:xfr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i="0" baseline="0" dirty="0" smtClean="0">
              <a:solidFill>
                <a:schemeClr val="accent6"/>
              </a:solidFill>
            </a:endParaRPr>
          </a:p>
        </p:txBody>
      </p:sp>
      <p:sp>
        <p:nvSpPr>
          <p:cNvPr id="5" name="Slide Image Placeholder 4"/>
          <p:cNvSpPr>
            <a:spLocks noGrp="1" noRot="1" noChangeAspect="1"/>
          </p:cNvSpPr>
          <p:nvPr>
            <p:ph type="sldImg"/>
          </p:nvPr>
        </p:nvSpPr>
        <p:spPr>
          <a:xfrm>
            <a:off x="536575" y="503238"/>
            <a:ext cx="3140075" cy="2354262"/>
          </a:xfr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i="0" baseline="0" dirty="0" smtClean="0">
              <a:solidFill>
                <a:schemeClr val="accent6"/>
              </a:solidFill>
            </a:endParaRPr>
          </a:p>
        </p:txBody>
      </p:sp>
      <p:sp>
        <p:nvSpPr>
          <p:cNvPr id="5" name="Slide Image Placeholder 4"/>
          <p:cNvSpPr>
            <a:spLocks noGrp="1" noRot="1" noChangeAspect="1"/>
          </p:cNvSpPr>
          <p:nvPr>
            <p:ph type="sldImg"/>
          </p:nvPr>
        </p:nvSpPr>
        <p:spPr>
          <a:xfrm>
            <a:off x="536575" y="503238"/>
            <a:ext cx="3140075" cy="2354262"/>
          </a:xfr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i="0" baseline="0" dirty="0" smtClean="0">
              <a:solidFill>
                <a:schemeClr val="accent6"/>
              </a:solidFill>
            </a:endParaRPr>
          </a:p>
        </p:txBody>
      </p:sp>
      <p:sp>
        <p:nvSpPr>
          <p:cNvPr id="5" name="Slide Image Placeholder 4"/>
          <p:cNvSpPr>
            <a:spLocks noGrp="1" noRot="1" noChangeAspect="1"/>
          </p:cNvSpPr>
          <p:nvPr>
            <p:ph type="sldImg"/>
          </p:nvPr>
        </p:nvSpPr>
        <p:spPr>
          <a:xfrm>
            <a:off x="536575" y="503238"/>
            <a:ext cx="3140075" cy="2354262"/>
          </a:xfr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i="0" baseline="0" dirty="0" smtClean="0">
              <a:solidFill>
                <a:schemeClr val="accent6"/>
              </a:solidFill>
            </a:endParaRPr>
          </a:p>
        </p:txBody>
      </p:sp>
      <p:sp>
        <p:nvSpPr>
          <p:cNvPr id="5" name="Slide Image Placeholder 4"/>
          <p:cNvSpPr>
            <a:spLocks noGrp="1" noRot="1" noChangeAspect="1"/>
          </p:cNvSpPr>
          <p:nvPr>
            <p:ph type="sldImg"/>
          </p:nvPr>
        </p:nvSpPr>
        <p:spPr>
          <a:xfrm>
            <a:off x="536575" y="503238"/>
            <a:ext cx="3140075" cy="2354262"/>
          </a:xfr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i="0" baseline="0" dirty="0" smtClean="0">
              <a:solidFill>
                <a:schemeClr val="accent6"/>
              </a:solidFill>
            </a:endParaRPr>
          </a:p>
        </p:txBody>
      </p:sp>
      <p:sp>
        <p:nvSpPr>
          <p:cNvPr id="5" name="Slide Image Placeholder 4"/>
          <p:cNvSpPr>
            <a:spLocks noGrp="1" noRot="1" noChangeAspect="1"/>
          </p:cNvSpPr>
          <p:nvPr>
            <p:ph type="sldImg"/>
          </p:nvPr>
        </p:nvSpPr>
        <p:spPr>
          <a:xfrm>
            <a:off x="536575" y="503238"/>
            <a:ext cx="3140075" cy="2354262"/>
          </a:xfr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i="0" baseline="0" dirty="0" smtClean="0">
              <a:solidFill>
                <a:schemeClr val="accent6"/>
              </a:solidFill>
            </a:endParaRPr>
          </a:p>
        </p:txBody>
      </p:sp>
      <p:sp>
        <p:nvSpPr>
          <p:cNvPr id="5" name="Slide Image Placeholder 4"/>
          <p:cNvSpPr>
            <a:spLocks noGrp="1" noRot="1" noChangeAspect="1"/>
          </p:cNvSpPr>
          <p:nvPr>
            <p:ph type="sldImg"/>
          </p:nvPr>
        </p:nvSpPr>
        <p:spPr>
          <a:xfrm>
            <a:off x="536575" y="503238"/>
            <a:ext cx="3140075" cy="2354262"/>
          </a:xfr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i="0" baseline="0" dirty="0" smtClean="0">
              <a:solidFill>
                <a:schemeClr val="accent6"/>
              </a:solidFill>
            </a:endParaRPr>
          </a:p>
        </p:txBody>
      </p:sp>
      <p:sp>
        <p:nvSpPr>
          <p:cNvPr id="5" name="Slide Image Placeholder 4"/>
          <p:cNvSpPr>
            <a:spLocks noGrp="1" noRot="1" noChangeAspect="1"/>
          </p:cNvSpPr>
          <p:nvPr>
            <p:ph type="sldImg"/>
          </p:nvPr>
        </p:nvSpPr>
        <p:spPr>
          <a:xfrm>
            <a:off x="536575" y="503238"/>
            <a:ext cx="3140075" cy="2354262"/>
          </a:xfr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i="0" baseline="0" dirty="0" smtClean="0">
              <a:solidFill>
                <a:schemeClr val="accent6"/>
              </a:solidFill>
            </a:endParaRPr>
          </a:p>
        </p:txBody>
      </p:sp>
      <p:sp>
        <p:nvSpPr>
          <p:cNvPr id="5" name="Slide Image Placeholder 4"/>
          <p:cNvSpPr>
            <a:spLocks noGrp="1" noRot="1" noChangeAspect="1"/>
          </p:cNvSpPr>
          <p:nvPr>
            <p:ph type="sldImg"/>
          </p:nvPr>
        </p:nvSpPr>
        <p:spPr>
          <a:xfrm>
            <a:off x="536575" y="503238"/>
            <a:ext cx="3140075" cy="2354262"/>
          </a:xfr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660285-BD52-467A-96F9-2C536015E1C6}"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B92D0-6C6E-436B-965E-811EC6B9E222}" type="slidenum">
              <a:rPr lang="en-US" smtClean="0"/>
              <a:t>‹#›</a:t>
            </a:fld>
            <a:endParaRPr lang="en-US"/>
          </a:p>
        </p:txBody>
      </p:sp>
    </p:spTree>
    <p:extLst>
      <p:ext uri="{BB962C8B-B14F-4D97-AF65-F5344CB8AC3E}">
        <p14:creationId xmlns:p14="http://schemas.microsoft.com/office/powerpoint/2010/main" val="283519791"/>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660285-BD52-467A-96F9-2C536015E1C6}"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B92D0-6C6E-436B-965E-811EC6B9E222}" type="slidenum">
              <a:rPr lang="en-US" smtClean="0"/>
              <a:t>‹#›</a:t>
            </a:fld>
            <a:endParaRPr lang="en-US"/>
          </a:p>
        </p:txBody>
      </p:sp>
    </p:spTree>
    <p:extLst>
      <p:ext uri="{BB962C8B-B14F-4D97-AF65-F5344CB8AC3E}">
        <p14:creationId xmlns:p14="http://schemas.microsoft.com/office/powerpoint/2010/main" val="163404544"/>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660285-BD52-467A-96F9-2C536015E1C6}"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B92D0-6C6E-436B-965E-811EC6B9E222}" type="slidenum">
              <a:rPr lang="en-US" smtClean="0"/>
              <a:t>‹#›</a:t>
            </a:fld>
            <a:endParaRPr lang="en-US"/>
          </a:p>
        </p:txBody>
      </p:sp>
    </p:spTree>
    <p:extLst>
      <p:ext uri="{BB962C8B-B14F-4D97-AF65-F5344CB8AC3E}">
        <p14:creationId xmlns:p14="http://schemas.microsoft.com/office/powerpoint/2010/main" val="4013379573"/>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660285-BD52-467A-96F9-2C536015E1C6}"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B92D0-6C6E-436B-965E-811EC6B9E222}" type="slidenum">
              <a:rPr lang="en-US" smtClean="0"/>
              <a:t>‹#›</a:t>
            </a:fld>
            <a:endParaRPr lang="en-US"/>
          </a:p>
        </p:txBody>
      </p:sp>
    </p:spTree>
    <p:extLst>
      <p:ext uri="{BB962C8B-B14F-4D97-AF65-F5344CB8AC3E}">
        <p14:creationId xmlns:p14="http://schemas.microsoft.com/office/powerpoint/2010/main" val="1546562726"/>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660285-BD52-467A-96F9-2C536015E1C6}"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B92D0-6C6E-436B-965E-811EC6B9E222}" type="slidenum">
              <a:rPr lang="en-US" smtClean="0"/>
              <a:t>‹#›</a:t>
            </a:fld>
            <a:endParaRPr lang="en-US"/>
          </a:p>
        </p:txBody>
      </p:sp>
    </p:spTree>
    <p:extLst>
      <p:ext uri="{BB962C8B-B14F-4D97-AF65-F5344CB8AC3E}">
        <p14:creationId xmlns:p14="http://schemas.microsoft.com/office/powerpoint/2010/main" val="415152427"/>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660285-BD52-467A-96F9-2C536015E1C6}" type="datetimeFigureOut">
              <a:rPr lang="en-US" smtClean="0"/>
              <a:t>10/16/2014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B92D0-6C6E-436B-965E-811EC6B9E222}" type="slidenum">
              <a:rPr lang="en-US" smtClean="0"/>
              <a:t>‹#›</a:t>
            </a:fld>
            <a:endParaRPr lang="en-US"/>
          </a:p>
        </p:txBody>
      </p:sp>
    </p:spTree>
    <p:extLst>
      <p:ext uri="{BB962C8B-B14F-4D97-AF65-F5344CB8AC3E}">
        <p14:creationId xmlns:p14="http://schemas.microsoft.com/office/powerpoint/2010/main" val="4274815256"/>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660285-BD52-467A-96F9-2C536015E1C6}" type="datetimeFigureOut">
              <a:rPr lang="en-US" smtClean="0"/>
              <a:t>10/16/2014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B92D0-6C6E-436B-965E-811EC6B9E222}" type="slidenum">
              <a:rPr lang="en-US" smtClean="0"/>
              <a:t>‹#›</a:t>
            </a:fld>
            <a:endParaRPr lang="en-US"/>
          </a:p>
        </p:txBody>
      </p:sp>
    </p:spTree>
    <p:extLst>
      <p:ext uri="{BB962C8B-B14F-4D97-AF65-F5344CB8AC3E}">
        <p14:creationId xmlns:p14="http://schemas.microsoft.com/office/powerpoint/2010/main" val="2240785458"/>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660285-BD52-467A-96F9-2C536015E1C6}" type="datetimeFigureOut">
              <a:rPr lang="en-US" smtClean="0"/>
              <a:t>10/16/2014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B92D0-6C6E-436B-965E-811EC6B9E222}" type="slidenum">
              <a:rPr lang="en-US" smtClean="0"/>
              <a:t>‹#›</a:t>
            </a:fld>
            <a:endParaRPr lang="en-US"/>
          </a:p>
        </p:txBody>
      </p:sp>
    </p:spTree>
    <p:extLst>
      <p:ext uri="{BB962C8B-B14F-4D97-AF65-F5344CB8AC3E}">
        <p14:creationId xmlns:p14="http://schemas.microsoft.com/office/powerpoint/2010/main" val="2561857350"/>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660285-BD52-467A-96F9-2C536015E1C6}" type="datetimeFigureOut">
              <a:rPr lang="en-US" smtClean="0"/>
              <a:t>10/16/2014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B92D0-6C6E-436B-965E-811EC6B9E222}" type="slidenum">
              <a:rPr lang="en-US" smtClean="0"/>
              <a:t>‹#›</a:t>
            </a:fld>
            <a:endParaRPr lang="en-US"/>
          </a:p>
        </p:txBody>
      </p:sp>
    </p:spTree>
    <p:extLst>
      <p:ext uri="{BB962C8B-B14F-4D97-AF65-F5344CB8AC3E}">
        <p14:creationId xmlns:p14="http://schemas.microsoft.com/office/powerpoint/2010/main" val="2068718677"/>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660285-BD52-467A-96F9-2C536015E1C6}" type="datetimeFigureOut">
              <a:rPr lang="en-US" smtClean="0"/>
              <a:t>10/16/2014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B92D0-6C6E-436B-965E-811EC6B9E222}" type="slidenum">
              <a:rPr lang="en-US" smtClean="0"/>
              <a:t>‹#›</a:t>
            </a:fld>
            <a:endParaRPr lang="en-US"/>
          </a:p>
        </p:txBody>
      </p:sp>
    </p:spTree>
    <p:extLst>
      <p:ext uri="{BB962C8B-B14F-4D97-AF65-F5344CB8AC3E}">
        <p14:creationId xmlns:p14="http://schemas.microsoft.com/office/powerpoint/2010/main" val="240435500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660285-BD52-467A-96F9-2C536015E1C6}" type="datetimeFigureOut">
              <a:rPr lang="en-US" smtClean="0"/>
              <a:t>10/16/2014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B92D0-6C6E-436B-965E-811EC6B9E222}" type="slidenum">
              <a:rPr lang="en-US" smtClean="0"/>
              <a:t>‹#›</a:t>
            </a:fld>
            <a:endParaRPr lang="en-US"/>
          </a:p>
        </p:txBody>
      </p:sp>
    </p:spTree>
    <p:extLst>
      <p:ext uri="{BB962C8B-B14F-4D97-AF65-F5344CB8AC3E}">
        <p14:creationId xmlns:p14="http://schemas.microsoft.com/office/powerpoint/2010/main" val="737343738"/>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660285-BD52-467A-96F9-2C536015E1C6}" type="datetimeFigureOut">
              <a:rPr lang="en-US" smtClean="0"/>
              <a:t>10/16/2014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B92D0-6C6E-436B-965E-811EC6B9E222}" type="slidenum">
              <a:rPr lang="en-US" smtClean="0"/>
              <a:t>‹#›</a:t>
            </a:fld>
            <a:endParaRPr lang="en-US"/>
          </a:p>
        </p:txBody>
      </p:sp>
    </p:spTree>
    <p:extLst>
      <p:ext uri="{BB962C8B-B14F-4D97-AF65-F5344CB8AC3E}">
        <p14:creationId xmlns:p14="http://schemas.microsoft.com/office/powerpoint/2010/main" val="589310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Inside-left page 1"/>
          <p:cNvGrpSpPr/>
          <p:nvPr/>
        </p:nvGrpSpPr>
        <p:grpSpPr>
          <a:xfrm>
            <a:off x="304800" y="152400"/>
            <a:ext cx="4267200" cy="6324600"/>
            <a:chOff x="1527048" y="1371600"/>
            <a:chExt cx="3044952" cy="4114800"/>
          </a:xfrm>
        </p:grpSpPr>
        <p:sp>
          <p:nvSpPr>
            <p:cNvPr id="64" name="Rounded Rectangle 63"/>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3" name="Inside-right page 3"/>
          <p:cNvGrpSpPr/>
          <p:nvPr/>
        </p:nvGrpSpPr>
        <p:grpSpPr>
          <a:xfrm>
            <a:off x="4572000" y="152400"/>
            <a:ext cx="4267200" cy="6324600"/>
            <a:chOff x="4572000" y="1371600"/>
            <a:chExt cx="3044952" cy="4114800"/>
          </a:xfrm>
        </p:grpSpPr>
        <p:grpSp>
          <p:nvGrpSpPr>
            <p:cNvPr id="4" name="Inside-right"/>
            <p:cNvGrpSpPr/>
            <p:nvPr/>
          </p:nvGrpSpPr>
          <p:grpSpPr>
            <a:xfrm>
              <a:off x="4572000" y="1371600"/>
              <a:ext cx="3044952" cy="4114800"/>
              <a:chOff x="4572000" y="1371600"/>
              <a:chExt cx="3044952" cy="4114800"/>
            </a:xfrm>
          </p:grpSpPr>
          <p:grpSp>
            <p:nvGrpSpPr>
              <p:cNvPr id="5" name="Inside-right"/>
              <p:cNvGrpSpPr/>
              <p:nvPr/>
            </p:nvGrpSpPr>
            <p:grpSpPr>
              <a:xfrm rot="10800000">
                <a:off x="4572000" y="1371600"/>
                <a:ext cx="3044952" cy="4114800"/>
                <a:chOff x="1527048" y="1371600"/>
                <a:chExt cx="3044952" cy="4114800"/>
              </a:xfrm>
            </p:grpSpPr>
            <p:sp>
              <p:nvSpPr>
                <p:cNvPr id="57" name="Rounded Rectangle 56"/>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Rectangle 60"/>
                <p:cNvSpPr/>
                <p:nvPr/>
              </p:nvSpPr>
              <p:spPr>
                <a:xfrm>
                  <a:off x="1687629" y="1447800"/>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Group 167"/>
              <p:cNvGrpSpPr/>
              <p:nvPr/>
            </p:nvGrpSpPr>
            <p:grpSpPr>
              <a:xfrm>
                <a:off x="7162800" y="1453896"/>
                <a:ext cx="246855" cy="3950208"/>
                <a:chOff x="7162800" y="1453896"/>
                <a:chExt cx="246855" cy="3950208"/>
              </a:xfrm>
            </p:grpSpPr>
            <p:cxnSp>
              <p:nvCxnSpPr>
                <p:cNvPr id="49" name="Straight Connector 48"/>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
          <p:nvSpPr>
            <p:cNvPr id="76" name="TextBox 75"/>
            <p:cNvSpPr txBox="1"/>
            <p:nvPr/>
          </p:nvSpPr>
          <p:spPr>
            <a:xfrm>
              <a:off x="4778036" y="2111276"/>
              <a:ext cx="2232364" cy="941129"/>
            </a:xfrm>
            <a:prstGeom prst="rect">
              <a:avLst/>
            </a:prstGeom>
            <a:noFill/>
          </p:spPr>
          <p:txBody>
            <a:bodyPr wrap="square" rtlCol="0">
              <a:spAutoFit/>
            </a:bodyPr>
            <a:lstStyle/>
            <a:p>
              <a:pPr algn="ctr"/>
              <a:r>
                <a:rPr lang="en-US" sz="4000" dirty="0" smtClean="0">
                  <a:solidFill>
                    <a:prstClr val="black"/>
                  </a:solidFill>
                  <a:latin typeface="Bodoni MT Condensed" pitchFamily="18" charset="0"/>
                </a:rPr>
                <a:t>Title Page</a:t>
              </a:r>
            </a:p>
            <a:p>
              <a:endParaRPr lang="en-US" sz="1600" dirty="0">
                <a:solidFill>
                  <a:prstClr val="black"/>
                </a:solidFill>
                <a:latin typeface="Bodoni MT Condensed" pitchFamily="18" charset="0"/>
              </a:endParaRPr>
            </a:p>
            <a:p>
              <a:endParaRPr lang="en-US" sz="1600" dirty="0" smtClean="0">
                <a:solidFill>
                  <a:prstClr val="black"/>
                </a:solidFill>
                <a:latin typeface="Bodoni MT Condensed" pitchFamily="18" charset="0"/>
              </a:endParaRPr>
            </a:p>
            <a:p>
              <a:endParaRPr lang="en-US" sz="1600" dirty="0" err="1" smtClean="0">
                <a:solidFill>
                  <a:prstClr val="black"/>
                </a:solidFill>
                <a:latin typeface="Bodoni MT Condensed" pitchFamily="18" charset="0"/>
              </a:endParaRPr>
            </a:p>
          </p:txBody>
        </p:sp>
      </p:grpSp>
      <p:pic>
        <p:nvPicPr>
          <p:cNvPr id="1026" name="Picture 2" descr="C:\Users\Owner-11\AppData\Local\Microsoft\Windows\Temporary Internet Files\Content.IE5\631B7ZG0\MP90044656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3970" y="1905000"/>
            <a:ext cx="2059517"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97976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Inside-left page 1"/>
          <p:cNvGrpSpPr/>
          <p:nvPr/>
        </p:nvGrpSpPr>
        <p:grpSpPr>
          <a:xfrm>
            <a:off x="304800" y="152400"/>
            <a:ext cx="4267200" cy="6324600"/>
            <a:chOff x="1527048" y="1371600"/>
            <a:chExt cx="3044952" cy="4114800"/>
          </a:xfrm>
        </p:grpSpPr>
        <p:sp>
          <p:nvSpPr>
            <p:cNvPr id="64" name="Rounded Rectangle 63"/>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3" name="Inside-right page 3"/>
          <p:cNvGrpSpPr/>
          <p:nvPr/>
        </p:nvGrpSpPr>
        <p:grpSpPr>
          <a:xfrm>
            <a:off x="4572000" y="152400"/>
            <a:ext cx="4267200" cy="6324600"/>
            <a:chOff x="4572000" y="1371600"/>
            <a:chExt cx="3044952" cy="4114800"/>
          </a:xfrm>
        </p:grpSpPr>
        <p:grpSp>
          <p:nvGrpSpPr>
            <p:cNvPr id="4" name="Inside-right"/>
            <p:cNvGrpSpPr/>
            <p:nvPr/>
          </p:nvGrpSpPr>
          <p:grpSpPr>
            <a:xfrm>
              <a:off x="4572000" y="1371600"/>
              <a:ext cx="3044952" cy="4114800"/>
              <a:chOff x="4572000" y="1371600"/>
              <a:chExt cx="3044952" cy="4114800"/>
            </a:xfrm>
          </p:grpSpPr>
          <p:grpSp>
            <p:nvGrpSpPr>
              <p:cNvPr id="5" name="Inside-right"/>
              <p:cNvGrpSpPr/>
              <p:nvPr/>
            </p:nvGrpSpPr>
            <p:grpSpPr>
              <a:xfrm rot="10800000">
                <a:off x="4572000" y="1371600"/>
                <a:ext cx="3044952" cy="4114800"/>
                <a:chOff x="1527048" y="1371600"/>
                <a:chExt cx="3044952" cy="4114800"/>
              </a:xfrm>
            </p:grpSpPr>
            <p:sp>
              <p:nvSpPr>
                <p:cNvPr id="57" name="Rounded Rectangle 56"/>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Rectangle 60"/>
                <p:cNvSpPr/>
                <p:nvPr/>
              </p:nvSpPr>
              <p:spPr>
                <a:xfrm>
                  <a:off x="1687629" y="1447800"/>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Group 167"/>
              <p:cNvGrpSpPr/>
              <p:nvPr/>
            </p:nvGrpSpPr>
            <p:grpSpPr>
              <a:xfrm>
                <a:off x="7162800" y="1453896"/>
                <a:ext cx="246855" cy="3950208"/>
                <a:chOff x="7162800" y="1453896"/>
                <a:chExt cx="246855" cy="3950208"/>
              </a:xfrm>
            </p:grpSpPr>
            <p:cxnSp>
              <p:nvCxnSpPr>
                <p:cNvPr id="49" name="Straight Connector 48"/>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
          <p:nvSpPr>
            <p:cNvPr id="76" name="TextBox 75"/>
            <p:cNvSpPr txBox="1"/>
            <p:nvPr/>
          </p:nvSpPr>
          <p:spPr>
            <a:xfrm>
              <a:off x="4778036" y="2111276"/>
              <a:ext cx="2232364" cy="2800767"/>
            </a:xfrm>
            <a:prstGeom prst="rect">
              <a:avLst/>
            </a:prstGeom>
            <a:noFill/>
          </p:spPr>
          <p:txBody>
            <a:bodyPr wrap="square" rtlCol="0">
              <a:spAutoFit/>
            </a:bodyPr>
            <a:lstStyle/>
            <a:p>
              <a:r>
                <a:rPr lang="en-US" sz="1600" dirty="0" smtClean="0">
                  <a:solidFill>
                    <a:prstClr val="black"/>
                  </a:solidFill>
                  <a:latin typeface="Bodoni MT Condensed" pitchFamily="18" charset="0"/>
                </a:rPr>
                <a:t>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a:t>
              </a:r>
              <a:endParaRPr lang="en-US" sz="1600" dirty="0" err="1" smtClean="0">
                <a:solidFill>
                  <a:prstClr val="black"/>
                </a:solidFill>
                <a:latin typeface="Bodoni MT Condensed" pitchFamily="18" charset="0"/>
              </a:endParaRPr>
            </a:p>
          </p:txBody>
        </p:sp>
      </p:grpSp>
      <p:pic>
        <p:nvPicPr>
          <p:cNvPr id="1026" name="Picture 2" descr="C:\Users\Owner-11\AppData\Local\Microsoft\Windows\Temporary Internet Files\Content.IE5\631B7ZG0\MP90044656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3970" y="1905000"/>
            <a:ext cx="2059517"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97976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Inside-left page 1"/>
          <p:cNvGrpSpPr/>
          <p:nvPr/>
        </p:nvGrpSpPr>
        <p:grpSpPr>
          <a:xfrm>
            <a:off x="304800" y="152400"/>
            <a:ext cx="4267200" cy="6324600"/>
            <a:chOff x="1527048" y="1371600"/>
            <a:chExt cx="3044952" cy="4114800"/>
          </a:xfrm>
        </p:grpSpPr>
        <p:sp>
          <p:nvSpPr>
            <p:cNvPr id="64" name="Rounded Rectangle 63"/>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3" name="Inside-right page 3"/>
          <p:cNvGrpSpPr/>
          <p:nvPr/>
        </p:nvGrpSpPr>
        <p:grpSpPr>
          <a:xfrm>
            <a:off x="4572000" y="152400"/>
            <a:ext cx="4267200" cy="6324600"/>
            <a:chOff x="4572000" y="1371600"/>
            <a:chExt cx="3044952" cy="4114800"/>
          </a:xfrm>
        </p:grpSpPr>
        <p:grpSp>
          <p:nvGrpSpPr>
            <p:cNvPr id="4" name="Inside-right"/>
            <p:cNvGrpSpPr/>
            <p:nvPr/>
          </p:nvGrpSpPr>
          <p:grpSpPr>
            <a:xfrm>
              <a:off x="4572000" y="1371600"/>
              <a:ext cx="3044952" cy="4114800"/>
              <a:chOff x="4572000" y="1371600"/>
              <a:chExt cx="3044952" cy="4114800"/>
            </a:xfrm>
          </p:grpSpPr>
          <p:grpSp>
            <p:nvGrpSpPr>
              <p:cNvPr id="5" name="Inside-right"/>
              <p:cNvGrpSpPr/>
              <p:nvPr/>
            </p:nvGrpSpPr>
            <p:grpSpPr>
              <a:xfrm rot="10800000">
                <a:off x="4572000" y="1371600"/>
                <a:ext cx="3044952" cy="4114800"/>
                <a:chOff x="1527048" y="1371600"/>
                <a:chExt cx="3044952" cy="4114800"/>
              </a:xfrm>
            </p:grpSpPr>
            <p:sp>
              <p:nvSpPr>
                <p:cNvPr id="57" name="Rounded Rectangle 56"/>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Rectangle 60"/>
                <p:cNvSpPr/>
                <p:nvPr/>
              </p:nvSpPr>
              <p:spPr>
                <a:xfrm>
                  <a:off x="1687629" y="1447800"/>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Group 167"/>
              <p:cNvGrpSpPr/>
              <p:nvPr/>
            </p:nvGrpSpPr>
            <p:grpSpPr>
              <a:xfrm>
                <a:off x="7162800" y="1453896"/>
                <a:ext cx="246855" cy="3950208"/>
                <a:chOff x="7162800" y="1453896"/>
                <a:chExt cx="246855" cy="3950208"/>
              </a:xfrm>
            </p:grpSpPr>
            <p:cxnSp>
              <p:nvCxnSpPr>
                <p:cNvPr id="49" name="Straight Connector 48"/>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
          <p:nvSpPr>
            <p:cNvPr id="76" name="TextBox 75"/>
            <p:cNvSpPr txBox="1"/>
            <p:nvPr/>
          </p:nvSpPr>
          <p:spPr>
            <a:xfrm>
              <a:off x="4778036" y="2111276"/>
              <a:ext cx="2232364" cy="2800767"/>
            </a:xfrm>
            <a:prstGeom prst="rect">
              <a:avLst/>
            </a:prstGeom>
            <a:noFill/>
          </p:spPr>
          <p:txBody>
            <a:bodyPr wrap="square" rtlCol="0">
              <a:spAutoFit/>
            </a:bodyPr>
            <a:lstStyle/>
            <a:p>
              <a:r>
                <a:rPr lang="en-US" sz="1600" dirty="0" smtClean="0">
                  <a:solidFill>
                    <a:prstClr val="black"/>
                  </a:solidFill>
                  <a:latin typeface="Bodoni MT Condensed" pitchFamily="18" charset="0"/>
                </a:rPr>
                <a:t>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a:t>
              </a:r>
              <a:endParaRPr lang="en-US" sz="1600" dirty="0" err="1" smtClean="0">
                <a:solidFill>
                  <a:prstClr val="black"/>
                </a:solidFill>
                <a:latin typeface="Bodoni MT Condensed" pitchFamily="18" charset="0"/>
              </a:endParaRPr>
            </a:p>
          </p:txBody>
        </p:sp>
      </p:grpSp>
      <p:pic>
        <p:nvPicPr>
          <p:cNvPr id="1026" name="Picture 2" descr="C:\Users\Owner-11\AppData\Local\Microsoft\Windows\Temporary Internet Files\Content.IE5\631B7ZG0\MP90044656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3970" y="1905000"/>
            <a:ext cx="2059517"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995546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Inside-left page 1"/>
          <p:cNvGrpSpPr/>
          <p:nvPr/>
        </p:nvGrpSpPr>
        <p:grpSpPr>
          <a:xfrm>
            <a:off x="304800" y="152400"/>
            <a:ext cx="4267200" cy="6324600"/>
            <a:chOff x="1527048" y="1371600"/>
            <a:chExt cx="3044952" cy="4114800"/>
          </a:xfrm>
        </p:grpSpPr>
        <p:sp>
          <p:nvSpPr>
            <p:cNvPr id="64" name="Rounded Rectangle 63"/>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3" name="Inside-right page 3"/>
          <p:cNvGrpSpPr/>
          <p:nvPr/>
        </p:nvGrpSpPr>
        <p:grpSpPr>
          <a:xfrm>
            <a:off x="4572000" y="152400"/>
            <a:ext cx="4267200" cy="6324600"/>
            <a:chOff x="4572000" y="1371600"/>
            <a:chExt cx="3044952" cy="4114800"/>
          </a:xfrm>
        </p:grpSpPr>
        <p:grpSp>
          <p:nvGrpSpPr>
            <p:cNvPr id="4" name="Inside-right"/>
            <p:cNvGrpSpPr/>
            <p:nvPr/>
          </p:nvGrpSpPr>
          <p:grpSpPr>
            <a:xfrm>
              <a:off x="4572000" y="1371600"/>
              <a:ext cx="3044952" cy="4114800"/>
              <a:chOff x="4572000" y="1371600"/>
              <a:chExt cx="3044952" cy="4114800"/>
            </a:xfrm>
          </p:grpSpPr>
          <p:grpSp>
            <p:nvGrpSpPr>
              <p:cNvPr id="5" name="Inside-right"/>
              <p:cNvGrpSpPr/>
              <p:nvPr/>
            </p:nvGrpSpPr>
            <p:grpSpPr>
              <a:xfrm rot="10800000">
                <a:off x="4572000" y="1371600"/>
                <a:ext cx="3044952" cy="4114800"/>
                <a:chOff x="1527048" y="1371600"/>
                <a:chExt cx="3044952" cy="4114800"/>
              </a:xfrm>
            </p:grpSpPr>
            <p:sp>
              <p:nvSpPr>
                <p:cNvPr id="57" name="Rounded Rectangle 56"/>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Rectangle 60"/>
                <p:cNvSpPr/>
                <p:nvPr/>
              </p:nvSpPr>
              <p:spPr>
                <a:xfrm>
                  <a:off x="1687629" y="1447800"/>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Group 167"/>
              <p:cNvGrpSpPr/>
              <p:nvPr/>
            </p:nvGrpSpPr>
            <p:grpSpPr>
              <a:xfrm>
                <a:off x="7162800" y="1453896"/>
                <a:ext cx="246855" cy="3950208"/>
                <a:chOff x="7162800" y="1453896"/>
                <a:chExt cx="246855" cy="3950208"/>
              </a:xfrm>
            </p:grpSpPr>
            <p:cxnSp>
              <p:nvCxnSpPr>
                <p:cNvPr id="49" name="Straight Connector 48"/>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
          <p:nvSpPr>
            <p:cNvPr id="76" name="TextBox 75"/>
            <p:cNvSpPr txBox="1"/>
            <p:nvPr/>
          </p:nvSpPr>
          <p:spPr>
            <a:xfrm>
              <a:off x="4778036" y="2111276"/>
              <a:ext cx="2232364" cy="2800767"/>
            </a:xfrm>
            <a:prstGeom prst="rect">
              <a:avLst/>
            </a:prstGeom>
            <a:noFill/>
          </p:spPr>
          <p:txBody>
            <a:bodyPr wrap="square" rtlCol="0">
              <a:spAutoFit/>
            </a:bodyPr>
            <a:lstStyle/>
            <a:p>
              <a:r>
                <a:rPr lang="en-US" sz="1600" dirty="0" smtClean="0">
                  <a:solidFill>
                    <a:prstClr val="black"/>
                  </a:solidFill>
                  <a:latin typeface="Bodoni MT Condensed" pitchFamily="18" charset="0"/>
                </a:rPr>
                <a:t>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a:t>
              </a:r>
              <a:endParaRPr lang="en-US" sz="1600" dirty="0" err="1" smtClean="0">
                <a:solidFill>
                  <a:prstClr val="black"/>
                </a:solidFill>
                <a:latin typeface="Bodoni MT Condensed" pitchFamily="18" charset="0"/>
              </a:endParaRPr>
            </a:p>
          </p:txBody>
        </p:sp>
      </p:grpSp>
      <p:pic>
        <p:nvPicPr>
          <p:cNvPr id="1026" name="Picture 2" descr="C:\Users\Owner-11\AppData\Local\Microsoft\Windows\Temporary Internet Files\Content.IE5\631B7ZG0\MP90044656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3970" y="1905000"/>
            <a:ext cx="2059517"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97976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Inside-left page 1"/>
          <p:cNvGrpSpPr/>
          <p:nvPr/>
        </p:nvGrpSpPr>
        <p:grpSpPr>
          <a:xfrm>
            <a:off x="304800" y="152400"/>
            <a:ext cx="4267200" cy="6324600"/>
            <a:chOff x="1527048" y="1371600"/>
            <a:chExt cx="3044952" cy="4114800"/>
          </a:xfrm>
        </p:grpSpPr>
        <p:sp>
          <p:nvSpPr>
            <p:cNvPr id="64" name="Rounded Rectangle 63"/>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3" name="Inside-right page 3"/>
          <p:cNvGrpSpPr/>
          <p:nvPr/>
        </p:nvGrpSpPr>
        <p:grpSpPr>
          <a:xfrm>
            <a:off x="4572000" y="152400"/>
            <a:ext cx="4267200" cy="6324600"/>
            <a:chOff x="4572000" y="1371600"/>
            <a:chExt cx="3044952" cy="4114800"/>
          </a:xfrm>
        </p:grpSpPr>
        <p:grpSp>
          <p:nvGrpSpPr>
            <p:cNvPr id="4" name="Inside-right"/>
            <p:cNvGrpSpPr/>
            <p:nvPr/>
          </p:nvGrpSpPr>
          <p:grpSpPr>
            <a:xfrm>
              <a:off x="4572000" y="1371600"/>
              <a:ext cx="3044952" cy="4114800"/>
              <a:chOff x="4572000" y="1371600"/>
              <a:chExt cx="3044952" cy="4114800"/>
            </a:xfrm>
          </p:grpSpPr>
          <p:grpSp>
            <p:nvGrpSpPr>
              <p:cNvPr id="5" name="Inside-right"/>
              <p:cNvGrpSpPr/>
              <p:nvPr/>
            </p:nvGrpSpPr>
            <p:grpSpPr>
              <a:xfrm rot="10800000">
                <a:off x="4572000" y="1371600"/>
                <a:ext cx="3044952" cy="4114800"/>
                <a:chOff x="1527048" y="1371600"/>
                <a:chExt cx="3044952" cy="4114800"/>
              </a:xfrm>
            </p:grpSpPr>
            <p:sp>
              <p:nvSpPr>
                <p:cNvPr id="57" name="Rounded Rectangle 56"/>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Rectangle 60"/>
                <p:cNvSpPr/>
                <p:nvPr/>
              </p:nvSpPr>
              <p:spPr>
                <a:xfrm>
                  <a:off x="1687629" y="1447800"/>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Group 167"/>
              <p:cNvGrpSpPr/>
              <p:nvPr/>
            </p:nvGrpSpPr>
            <p:grpSpPr>
              <a:xfrm>
                <a:off x="7162800" y="1453896"/>
                <a:ext cx="246855" cy="3950208"/>
                <a:chOff x="7162800" y="1453896"/>
                <a:chExt cx="246855" cy="3950208"/>
              </a:xfrm>
            </p:grpSpPr>
            <p:cxnSp>
              <p:nvCxnSpPr>
                <p:cNvPr id="49" name="Straight Connector 48"/>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
          <p:nvSpPr>
            <p:cNvPr id="76" name="TextBox 75"/>
            <p:cNvSpPr txBox="1"/>
            <p:nvPr/>
          </p:nvSpPr>
          <p:spPr>
            <a:xfrm>
              <a:off x="4778036" y="2111276"/>
              <a:ext cx="2232364" cy="2800767"/>
            </a:xfrm>
            <a:prstGeom prst="rect">
              <a:avLst/>
            </a:prstGeom>
            <a:noFill/>
          </p:spPr>
          <p:txBody>
            <a:bodyPr wrap="square" rtlCol="0">
              <a:spAutoFit/>
            </a:bodyPr>
            <a:lstStyle/>
            <a:p>
              <a:r>
                <a:rPr lang="en-US" sz="1600" dirty="0" smtClean="0">
                  <a:solidFill>
                    <a:prstClr val="black"/>
                  </a:solidFill>
                  <a:latin typeface="Bodoni MT Condensed" pitchFamily="18" charset="0"/>
                </a:rPr>
                <a:t>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a:t>
              </a:r>
              <a:endParaRPr lang="en-US" sz="1600" dirty="0" err="1" smtClean="0">
                <a:solidFill>
                  <a:prstClr val="black"/>
                </a:solidFill>
                <a:latin typeface="Bodoni MT Condensed" pitchFamily="18" charset="0"/>
              </a:endParaRPr>
            </a:p>
          </p:txBody>
        </p:sp>
      </p:grpSp>
      <p:pic>
        <p:nvPicPr>
          <p:cNvPr id="1026" name="Picture 2" descr="C:\Users\Owner-11\AppData\Local\Microsoft\Windows\Temporary Internet Files\Content.IE5\631B7ZG0\MP90044656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3970" y="1905000"/>
            <a:ext cx="2059517"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97976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Inside-left page 1"/>
          <p:cNvGrpSpPr/>
          <p:nvPr/>
        </p:nvGrpSpPr>
        <p:grpSpPr>
          <a:xfrm>
            <a:off x="304800" y="152400"/>
            <a:ext cx="4267200" cy="6324600"/>
            <a:chOff x="1527048" y="1371600"/>
            <a:chExt cx="3044952" cy="4114800"/>
          </a:xfrm>
        </p:grpSpPr>
        <p:sp>
          <p:nvSpPr>
            <p:cNvPr id="64" name="Rounded Rectangle 63"/>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3" name="Inside-right page 3"/>
          <p:cNvGrpSpPr/>
          <p:nvPr/>
        </p:nvGrpSpPr>
        <p:grpSpPr>
          <a:xfrm>
            <a:off x="4572000" y="152400"/>
            <a:ext cx="4267200" cy="6324600"/>
            <a:chOff x="4572000" y="1371600"/>
            <a:chExt cx="3044952" cy="4114800"/>
          </a:xfrm>
        </p:grpSpPr>
        <p:grpSp>
          <p:nvGrpSpPr>
            <p:cNvPr id="4" name="Inside-right"/>
            <p:cNvGrpSpPr/>
            <p:nvPr/>
          </p:nvGrpSpPr>
          <p:grpSpPr>
            <a:xfrm>
              <a:off x="4572000" y="1371600"/>
              <a:ext cx="3044952" cy="4114800"/>
              <a:chOff x="4572000" y="1371600"/>
              <a:chExt cx="3044952" cy="4114800"/>
            </a:xfrm>
          </p:grpSpPr>
          <p:grpSp>
            <p:nvGrpSpPr>
              <p:cNvPr id="5" name="Inside-right"/>
              <p:cNvGrpSpPr/>
              <p:nvPr/>
            </p:nvGrpSpPr>
            <p:grpSpPr>
              <a:xfrm rot="10800000">
                <a:off x="4572000" y="1371600"/>
                <a:ext cx="3044952" cy="4114800"/>
                <a:chOff x="1527048" y="1371600"/>
                <a:chExt cx="3044952" cy="4114800"/>
              </a:xfrm>
            </p:grpSpPr>
            <p:sp>
              <p:nvSpPr>
                <p:cNvPr id="57" name="Rounded Rectangle 56"/>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Rectangle 60"/>
                <p:cNvSpPr/>
                <p:nvPr/>
              </p:nvSpPr>
              <p:spPr>
                <a:xfrm>
                  <a:off x="1687629" y="1447800"/>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Group 167"/>
              <p:cNvGrpSpPr/>
              <p:nvPr/>
            </p:nvGrpSpPr>
            <p:grpSpPr>
              <a:xfrm>
                <a:off x="7162800" y="1453896"/>
                <a:ext cx="246855" cy="3950208"/>
                <a:chOff x="7162800" y="1453896"/>
                <a:chExt cx="246855" cy="3950208"/>
              </a:xfrm>
            </p:grpSpPr>
            <p:cxnSp>
              <p:nvCxnSpPr>
                <p:cNvPr id="49" name="Straight Connector 48"/>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
          <p:nvSpPr>
            <p:cNvPr id="76" name="TextBox 75"/>
            <p:cNvSpPr txBox="1"/>
            <p:nvPr/>
          </p:nvSpPr>
          <p:spPr>
            <a:xfrm>
              <a:off x="4778036" y="2111276"/>
              <a:ext cx="2232364" cy="2800767"/>
            </a:xfrm>
            <a:prstGeom prst="rect">
              <a:avLst/>
            </a:prstGeom>
            <a:noFill/>
          </p:spPr>
          <p:txBody>
            <a:bodyPr wrap="square" rtlCol="0">
              <a:spAutoFit/>
            </a:bodyPr>
            <a:lstStyle/>
            <a:p>
              <a:r>
                <a:rPr lang="en-US" sz="1600" dirty="0" smtClean="0">
                  <a:solidFill>
                    <a:prstClr val="black"/>
                  </a:solidFill>
                  <a:latin typeface="Bodoni MT Condensed" pitchFamily="18" charset="0"/>
                </a:rPr>
                <a:t>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a:t>
              </a:r>
              <a:endParaRPr lang="en-US" sz="1600" dirty="0" err="1" smtClean="0">
                <a:solidFill>
                  <a:prstClr val="black"/>
                </a:solidFill>
                <a:latin typeface="Bodoni MT Condensed" pitchFamily="18" charset="0"/>
              </a:endParaRPr>
            </a:p>
          </p:txBody>
        </p:sp>
      </p:grpSp>
      <p:pic>
        <p:nvPicPr>
          <p:cNvPr id="1026" name="Picture 2" descr="C:\Users\Owner-11\AppData\Local\Microsoft\Windows\Temporary Internet Files\Content.IE5\631B7ZG0\MP90044656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3970" y="1905000"/>
            <a:ext cx="2059517"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97976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Inside-left page 1"/>
          <p:cNvGrpSpPr/>
          <p:nvPr/>
        </p:nvGrpSpPr>
        <p:grpSpPr>
          <a:xfrm>
            <a:off x="304800" y="152400"/>
            <a:ext cx="4267200" cy="6324600"/>
            <a:chOff x="1527048" y="1371600"/>
            <a:chExt cx="3044952" cy="4114800"/>
          </a:xfrm>
        </p:grpSpPr>
        <p:sp>
          <p:nvSpPr>
            <p:cNvPr id="64" name="Rounded Rectangle 63"/>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3" name="Inside-right page 3"/>
          <p:cNvGrpSpPr/>
          <p:nvPr/>
        </p:nvGrpSpPr>
        <p:grpSpPr>
          <a:xfrm>
            <a:off x="4572000" y="152400"/>
            <a:ext cx="4267200" cy="6324600"/>
            <a:chOff x="4572000" y="1371600"/>
            <a:chExt cx="3044952" cy="4114800"/>
          </a:xfrm>
        </p:grpSpPr>
        <p:grpSp>
          <p:nvGrpSpPr>
            <p:cNvPr id="4" name="Inside-right"/>
            <p:cNvGrpSpPr/>
            <p:nvPr/>
          </p:nvGrpSpPr>
          <p:grpSpPr>
            <a:xfrm>
              <a:off x="4572000" y="1371600"/>
              <a:ext cx="3044952" cy="4114800"/>
              <a:chOff x="4572000" y="1371600"/>
              <a:chExt cx="3044952" cy="4114800"/>
            </a:xfrm>
          </p:grpSpPr>
          <p:grpSp>
            <p:nvGrpSpPr>
              <p:cNvPr id="5" name="Inside-right"/>
              <p:cNvGrpSpPr/>
              <p:nvPr/>
            </p:nvGrpSpPr>
            <p:grpSpPr>
              <a:xfrm rot="10800000">
                <a:off x="4572000" y="1371600"/>
                <a:ext cx="3044952" cy="4114800"/>
                <a:chOff x="1527048" y="1371600"/>
                <a:chExt cx="3044952" cy="4114800"/>
              </a:xfrm>
            </p:grpSpPr>
            <p:sp>
              <p:nvSpPr>
                <p:cNvPr id="57" name="Rounded Rectangle 56"/>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Rectangle 60"/>
                <p:cNvSpPr/>
                <p:nvPr/>
              </p:nvSpPr>
              <p:spPr>
                <a:xfrm>
                  <a:off x="1687629" y="1447800"/>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Group 167"/>
              <p:cNvGrpSpPr/>
              <p:nvPr/>
            </p:nvGrpSpPr>
            <p:grpSpPr>
              <a:xfrm>
                <a:off x="7162800" y="1453896"/>
                <a:ext cx="246855" cy="3950208"/>
                <a:chOff x="7162800" y="1453896"/>
                <a:chExt cx="246855" cy="3950208"/>
              </a:xfrm>
            </p:grpSpPr>
            <p:cxnSp>
              <p:nvCxnSpPr>
                <p:cNvPr id="49" name="Straight Connector 48"/>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
          <p:nvSpPr>
            <p:cNvPr id="76" name="TextBox 75"/>
            <p:cNvSpPr txBox="1"/>
            <p:nvPr/>
          </p:nvSpPr>
          <p:spPr>
            <a:xfrm>
              <a:off x="4778036" y="2111276"/>
              <a:ext cx="2232364" cy="2800767"/>
            </a:xfrm>
            <a:prstGeom prst="rect">
              <a:avLst/>
            </a:prstGeom>
            <a:noFill/>
          </p:spPr>
          <p:txBody>
            <a:bodyPr wrap="square" rtlCol="0">
              <a:spAutoFit/>
            </a:bodyPr>
            <a:lstStyle/>
            <a:p>
              <a:r>
                <a:rPr lang="en-US" sz="1600" dirty="0" smtClean="0">
                  <a:solidFill>
                    <a:prstClr val="black"/>
                  </a:solidFill>
                  <a:latin typeface="Bodoni MT Condensed" pitchFamily="18" charset="0"/>
                </a:rPr>
                <a:t>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a:t>
              </a:r>
              <a:endParaRPr lang="en-US" sz="1600" dirty="0" err="1" smtClean="0">
                <a:solidFill>
                  <a:prstClr val="black"/>
                </a:solidFill>
                <a:latin typeface="Bodoni MT Condensed" pitchFamily="18" charset="0"/>
              </a:endParaRPr>
            </a:p>
          </p:txBody>
        </p:sp>
      </p:grpSp>
      <p:pic>
        <p:nvPicPr>
          <p:cNvPr id="1026" name="Picture 2" descr="C:\Users\Owner-11\AppData\Local\Microsoft\Windows\Temporary Internet Files\Content.IE5\631B7ZG0\MP90044656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3970" y="1905000"/>
            <a:ext cx="2059517"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97976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Inside-left page 1"/>
          <p:cNvGrpSpPr/>
          <p:nvPr/>
        </p:nvGrpSpPr>
        <p:grpSpPr>
          <a:xfrm>
            <a:off x="304800" y="152400"/>
            <a:ext cx="4267200" cy="6324600"/>
            <a:chOff x="1527048" y="1371600"/>
            <a:chExt cx="3044952" cy="4114800"/>
          </a:xfrm>
        </p:grpSpPr>
        <p:sp>
          <p:nvSpPr>
            <p:cNvPr id="64" name="Rounded Rectangle 63"/>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3" name="Inside-right page 3"/>
          <p:cNvGrpSpPr/>
          <p:nvPr/>
        </p:nvGrpSpPr>
        <p:grpSpPr>
          <a:xfrm>
            <a:off x="4572000" y="152400"/>
            <a:ext cx="4267200" cy="6324600"/>
            <a:chOff x="4572000" y="1371600"/>
            <a:chExt cx="3044952" cy="4114800"/>
          </a:xfrm>
        </p:grpSpPr>
        <p:grpSp>
          <p:nvGrpSpPr>
            <p:cNvPr id="4" name="Inside-right"/>
            <p:cNvGrpSpPr/>
            <p:nvPr/>
          </p:nvGrpSpPr>
          <p:grpSpPr>
            <a:xfrm>
              <a:off x="4572000" y="1371600"/>
              <a:ext cx="3044952" cy="4114800"/>
              <a:chOff x="4572000" y="1371600"/>
              <a:chExt cx="3044952" cy="4114800"/>
            </a:xfrm>
          </p:grpSpPr>
          <p:grpSp>
            <p:nvGrpSpPr>
              <p:cNvPr id="5" name="Inside-right"/>
              <p:cNvGrpSpPr/>
              <p:nvPr/>
            </p:nvGrpSpPr>
            <p:grpSpPr>
              <a:xfrm rot="10800000">
                <a:off x="4572000" y="1371600"/>
                <a:ext cx="3044952" cy="4114800"/>
                <a:chOff x="1527048" y="1371600"/>
                <a:chExt cx="3044952" cy="4114800"/>
              </a:xfrm>
            </p:grpSpPr>
            <p:sp>
              <p:nvSpPr>
                <p:cNvPr id="57" name="Rounded Rectangle 56"/>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Rectangle 60"/>
                <p:cNvSpPr/>
                <p:nvPr/>
              </p:nvSpPr>
              <p:spPr>
                <a:xfrm>
                  <a:off x="1687629" y="1447800"/>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Group 167"/>
              <p:cNvGrpSpPr/>
              <p:nvPr/>
            </p:nvGrpSpPr>
            <p:grpSpPr>
              <a:xfrm>
                <a:off x="7162800" y="1453896"/>
                <a:ext cx="246855" cy="3950208"/>
                <a:chOff x="7162800" y="1453896"/>
                <a:chExt cx="246855" cy="3950208"/>
              </a:xfrm>
            </p:grpSpPr>
            <p:cxnSp>
              <p:nvCxnSpPr>
                <p:cNvPr id="49" name="Straight Connector 48"/>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
          <p:nvSpPr>
            <p:cNvPr id="76" name="TextBox 75"/>
            <p:cNvSpPr txBox="1"/>
            <p:nvPr/>
          </p:nvSpPr>
          <p:spPr>
            <a:xfrm>
              <a:off x="4778036" y="2111276"/>
              <a:ext cx="2232364" cy="2800767"/>
            </a:xfrm>
            <a:prstGeom prst="rect">
              <a:avLst/>
            </a:prstGeom>
            <a:noFill/>
          </p:spPr>
          <p:txBody>
            <a:bodyPr wrap="square" rtlCol="0">
              <a:spAutoFit/>
            </a:bodyPr>
            <a:lstStyle/>
            <a:p>
              <a:r>
                <a:rPr lang="en-US" sz="1600" dirty="0" smtClean="0">
                  <a:solidFill>
                    <a:prstClr val="black"/>
                  </a:solidFill>
                  <a:latin typeface="Bodoni MT Condensed" pitchFamily="18" charset="0"/>
                </a:rPr>
                <a:t>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a:t>
              </a:r>
              <a:endParaRPr lang="en-US" sz="1600" dirty="0" err="1" smtClean="0">
                <a:solidFill>
                  <a:prstClr val="black"/>
                </a:solidFill>
                <a:latin typeface="Bodoni MT Condensed" pitchFamily="18" charset="0"/>
              </a:endParaRPr>
            </a:p>
          </p:txBody>
        </p:sp>
      </p:grpSp>
      <p:pic>
        <p:nvPicPr>
          <p:cNvPr id="1026" name="Picture 2" descr="C:\Users\Owner-11\AppData\Local\Microsoft\Windows\Temporary Internet Files\Content.IE5\631B7ZG0\MP90044656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3970" y="1905000"/>
            <a:ext cx="2059517"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97976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Inside-left page 1"/>
          <p:cNvGrpSpPr/>
          <p:nvPr/>
        </p:nvGrpSpPr>
        <p:grpSpPr>
          <a:xfrm>
            <a:off x="304800" y="152400"/>
            <a:ext cx="4267200" cy="6324600"/>
            <a:chOff x="1527048" y="1371600"/>
            <a:chExt cx="3044952" cy="4114800"/>
          </a:xfrm>
        </p:grpSpPr>
        <p:sp>
          <p:nvSpPr>
            <p:cNvPr id="64" name="Rounded Rectangle 63"/>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3" name="Inside-right page 3"/>
          <p:cNvGrpSpPr/>
          <p:nvPr/>
        </p:nvGrpSpPr>
        <p:grpSpPr>
          <a:xfrm>
            <a:off x="4572000" y="152400"/>
            <a:ext cx="4267200" cy="6324600"/>
            <a:chOff x="4572000" y="1371600"/>
            <a:chExt cx="3044952" cy="4114800"/>
          </a:xfrm>
        </p:grpSpPr>
        <p:grpSp>
          <p:nvGrpSpPr>
            <p:cNvPr id="4" name="Inside-right"/>
            <p:cNvGrpSpPr/>
            <p:nvPr/>
          </p:nvGrpSpPr>
          <p:grpSpPr>
            <a:xfrm>
              <a:off x="4572000" y="1371600"/>
              <a:ext cx="3044952" cy="4114800"/>
              <a:chOff x="4572000" y="1371600"/>
              <a:chExt cx="3044952" cy="4114800"/>
            </a:xfrm>
          </p:grpSpPr>
          <p:grpSp>
            <p:nvGrpSpPr>
              <p:cNvPr id="5" name="Inside-right"/>
              <p:cNvGrpSpPr/>
              <p:nvPr/>
            </p:nvGrpSpPr>
            <p:grpSpPr>
              <a:xfrm rot="10800000">
                <a:off x="4572000" y="1371600"/>
                <a:ext cx="3044952" cy="4114800"/>
                <a:chOff x="1527048" y="1371600"/>
                <a:chExt cx="3044952" cy="4114800"/>
              </a:xfrm>
            </p:grpSpPr>
            <p:sp>
              <p:nvSpPr>
                <p:cNvPr id="57" name="Rounded Rectangle 56"/>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Rectangle 60"/>
                <p:cNvSpPr/>
                <p:nvPr/>
              </p:nvSpPr>
              <p:spPr>
                <a:xfrm>
                  <a:off x="1687629" y="1447800"/>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Group 167"/>
              <p:cNvGrpSpPr/>
              <p:nvPr/>
            </p:nvGrpSpPr>
            <p:grpSpPr>
              <a:xfrm>
                <a:off x="7162800" y="1453896"/>
                <a:ext cx="246855" cy="3950208"/>
                <a:chOff x="7162800" y="1453896"/>
                <a:chExt cx="246855" cy="3950208"/>
              </a:xfrm>
            </p:grpSpPr>
            <p:cxnSp>
              <p:nvCxnSpPr>
                <p:cNvPr id="49" name="Straight Connector 48"/>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
          <p:nvSpPr>
            <p:cNvPr id="76" name="TextBox 75"/>
            <p:cNvSpPr txBox="1"/>
            <p:nvPr/>
          </p:nvSpPr>
          <p:spPr>
            <a:xfrm>
              <a:off x="4778036" y="2111276"/>
              <a:ext cx="2232364" cy="2800767"/>
            </a:xfrm>
            <a:prstGeom prst="rect">
              <a:avLst/>
            </a:prstGeom>
            <a:noFill/>
          </p:spPr>
          <p:txBody>
            <a:bodyPr wrap="square" rtlCol="0">
              <a:spAutoFit/>
            </a:bodyPr>
            <a:lstStyle/>
            <a:p>
              <a:r>
                <a:rPr lang="en-US" sz="1600" dirty="0" smtClean="0">
                  <a:solidFill>
                    <a:prstClr val="black"/>
                  </a:solidFill>
                  <a:latin typeface="Bodoni MT Condensed" pitchFamily="18" charset="0"/>
                </a:rPr>
                <a:t>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a:t>
              </a:r>
              <a:endParaRPr lang="en-US" sz="1600" dirty="0" err="1" smtClean="0">
                <a:solidFill>
                  <a:prstClr val="black"/>
                </a:solidFill>
                <a:latin typeface="Bodoni MT Condensed" pitchFamily="18" charset="0"/>
              </a:endParaRPr>
            </a:p>
          </p:txBody>
        </p:sp>
      </p:grpSp>
      <p:pic>
        <p:nvPicPr>
          <p:cNvPr id="1026" name="Picture 2" descr="C:\Users\Owner-11\AppData\Local\Microsoft\Windows\Temporary Internet Files\Content.IE5\631B7ZG0\MP90044656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3970" y="1905000"/>
            <a:ext cx="2059517"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97976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Inside-left page 1"/>
          <p:cNvGrpSpPr/>
          <p:nvPr/>
        </p:nvGrpSpPr>
        <p:grpSpPr>
          <a:xfrm>
            <a:off x="304800" y="152400"/>
            <a:ext cx="4267200" cy="6324600"/>
            <a:chOff x="1527048" y="1371600"/>
            <a:chExt cx="3044952" cy="4114800"/>
          </a:xfrm>
        </p:grpSpPr>
        <p:sp>
          <p:nvSpPr>
            <p:cNvPr id="64" name="Rounded Rectangle 63"/>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3" name="Inside-right page 3"/>
          <p:cNvGrpSpPr/>
          <p:nvPr/>
        </p:nvGrpSpPr>
        <p:grpSpPr>
          <a:xfrm>
            <a:off x="4572000" y="152400"/>
            <a:ext cx="4267200" cy="6324600"/>
            <a:chOff x="4572000" y="1371600"/>
            <a:chExt cx="3044952" cy="4114800"/>
          </a:xfrm>
        </p:grpSpPr>
        <p:grpSp>
          <p:nvGrpSpPr>
            <p:cNvPr id="4" name="Inside-right"/>
            <p:cNvGrpSpPr/>
            <p:nvPr/>
          </p:nvGrpSpPr>
          <p:grpSpPr>
            <a:xfrm>
              <a:off x="4572000" y="1371600"/>
              <a:ext cx="3044952" cy="4114800"/>
              <a:chOff x="4572000" y="1371600"/>
              <a:chExt cx="3044952" cy="4114800"/>
            </a:xfrm>
          </p:grpSpPr>
          <p:grpSp>
            <p:nvGrpSpPr>
              <p:cNvPr id="5" name="Inside-right"/>
              <p:cNvGrpSpPr/>
              <p:nvPr/>
            </p:nvGrpSpPr>
            <p:grpSpPr>
              <a:xfrm rot="10800000">
                <a:off x="4572000" y="1371600"/>
                <a:ext cx="3044952" cy="4114800"/>
                <a:chOff x="1527048" y="1371600"/>
                <a:chExt cx="3044952" cy="4114800"/>
              </a:xfrm>
            </p:grpSpPr>
            <p:sp>
              <p:nvSpPr>
                <p:cNvPr id="57" name="Rounded Rectangle 56"/>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Rectangle 60"/>
                <p:cNvSpPr/>
                <p:nvPr/>
              </p:nvSpPr>
              <p:spPr>
                <a:xfrm>
                  <a:off x="1687629" y="1447800"/>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Group 167"/>
              <p:cNvGrpSpPr/>
              <p:nvPr/>
            </p:nvGrpSpPr>
            <p:grpSpPr>
              <a:xfrm>
                <a:off x="7162800" y="1453896"/>
                <a:ext cx="246855" cy="3950208"/>
                <a:chOff x="7162800" y="1453896"/>
                <a:chExt cx="246855" cy="3950208"/>
              </a:xfrm>
            </p:grpSpPr>
            <p:cxnSp>
              <p:nvCxnSpPr>
                <p:cNvPr id="49" name="Straight Connector 48"/>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
          <p:nvSpPr>
            <p:cNvPr id="76" name="TextBox 75"/>
            <p:cNvSpPr txBox="1"/>
            <p:nvPr/>
          </p:nvSpPr>
          <p:spPr>
            <a:xfrm>
              <a:off x="4778036" y="2111276"/>
              <a:ext cx="2232364" cy="2800767"/>
            </a:xfrm>
            <a:prstGeom prst="rect">
              <a:avLst/>
            </a:prstGeom>
            <a:noFill/>
          </p:spPr>
          <p:txBody>
            <a:bodyPr wrap="square" rtlCol="0">
              <a:spAutoFit/>
            </a:bodyPr>
            <a:lstStyle/>
            <a:p>
              <a:r>
                <a:rPr lang="en-US" sz="1600" dirty="0" smtClean="0">
                  <a:solidFill>
                    <a:prstClr val="black"/>
                  </a:solidFill>
                  <a:latin typeface="Bodoni MT Condensed" pitchFamily="18" charset="0"/>
                </a:rPr>
                <a:t>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a:t>
              </a:r>
              <a:endParaRPr lang="en-US" sz="1600" dirty="0" err="1" smtClean="0">
                <a:solidFill>
                  <a:prstClr val="black"/>
                </a:solidFill>
                <a:latin typeface="Bodoni MT Condensed" pitchFamily="18" charset="0"/>
              </a:endParaRPr>
            </a:p>
          </p:txBody>
        </p:sp>
      </p:grpSp>
      <p:pic>
        <p:nvPicPr>
          <p:cNvPr id="1026" name="Picture 2" descr="C:\Users\Owner-11\AppData\Local\Microsoft\Windows\Temporary Internet Files\Content.IE5\631B7ZG0\MP90044656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3970" y="1905000"/>
            <a:ext cx="2059517"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979762"/>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812</Words>
  <Application>Microsoft Office PowerPoint</Application>
  <PresentationFormat>On-screen Show (4:3)</PresentationFormat>
  <Paragraphs>11</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Owner-11</dc:creator>
  <cp:lastModifiedBy>Owner-11</cp:lastModifiedBy>
  <cp:revision>2</cp:revision>
  <dcterms:created xsi:type="dcterms:W3CDTF">2014-10-16T19:39:43Z</dcterms:created>
  <dcterms:modified xsi:type="dcterms:W3CDTF">2014-10-16T19:59:13Z</dcterms:modified>
</cp:coreProperties>
</file>