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2"/>
  </p:sldMasterIdLst>
  <p:notesMasterIdLst>
    <p:notesMasterId r:id="rId4"/>
  </p:notesMasterIdLst>
  <p:sldIdLst>
    <p:sldId id="256"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757" autoAdjust="0"/>
  </p:normalViewPr>
  <p:slideViewPr>
    <p:cSldViewPr showGuides="1">
      <p:cViewPr>
        <p:scale>
          <a:sx n="100" d="100"/>
          <a:sy n="100" d="100"/>
        </p:scale>
        <p:origin x="-516" y="906"/>
      </p:cViewPr>
      <p:guideLst>
        <p:guide orient="horz" pos="2160"/>
        <p:guide pos="2880"/>
      </p:guideLst>
    </p:cSldViewPr>
  </p:slideViewPr>
  <p:notesTextViewPr>
    <p:cViewPr>
      <p:scale>
        <a:sx n="1" d="1"/>
        <a:sy n="1" d="1"/>
      </p:scale>
      <p:origin x="0" y="54"/>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FC8E45-7DF0-425F-9BE0-60B238932268}" type="datetimeFigureOut">
              <a:rPr lang="en-US" smtClean="0"/>
              <a:t>10/28/2014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C7AE86-E40C-433E-8616-3BB7A9F33874}" type="slidenum">
              <a:rPr lang="en-US" smtClean="0"/>
              <a:t>‹#›</a:t>
            </a:fld>
            <a:endParaRPr lang="en-US"/>
          </a:p>
        </p:txBody>
      </p:sp>
    </p:spTree>
    <p:extLst>
      <p:ext uri="{BB962C8B-B14F-4D97-AF65-F5344CB8AC3E}">
        <p14:creationId xmlns:p14="http://schemas.microsoft.com/office/powerpoint/2010/main" val="2467643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a:bodyPr>
          <a:lstStyle/>
          <a:p>
            <a:pPr marL="228600" marR="0" indent="-228600" algn="l" defTabSz="914400" rtl="0" eaLnBrk="1" fontAlgn="auto" latinLnBrk="0" hangingPunct="1">
              <a:lnSpc>
                <a:spcPct val="100000"/>
              </a:lnSpc>
              <a:spcBef>
                <a:spcPts val="0"/>
              </a:spcBef>
              <a:spcAft>
                <a:spcPts val="0"/>
              </a:spcAft>
              <a:buClrTx/>
              <a:buSzTx/>
              <a:buFont typeface="+mj-lt"/>
              <a:buNone/>
              <a:tabLst/>
              <a:defRPr/>
            </a:pPr>
            <a:endParaRPr lang="en-US" sz="1200" b="0" i="0" baseline="0" dirty="0" smtClean="0">
              <a:solidFill>
                <a:schemeClr val="accent6"/>
              </a:solidFill>
            </a:endParaRPr>
          </a:p>
        </p:txBody>
      </p:sp>
      <p:sp>
        <p:nvSpPr>
          <p:cNvPr id="5" name="Slide Image Placeholder 4"/>
          <p:cNvSpPr>
            <a:spLocks noGrp="1" noRot="1" noChangeAspect="1"/>
          </p:cNvSpPr>
          <p:nvPr>
            <p:ph type="sldImg"/>
          </p:nvPr>
        </p:nvSpPr>
        <p:spPr>
          <a:xfrm>
            <a:off x="536575" y="503238"/>
            <a:ext cx="3140075" cy="2354262"/>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5EF05EF-6168-407F-8025-E41839E12504}"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1C692C-4F2D-45F6-A9A8-8A3A8FE278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EF05EF-6168-407F-8025-E41839E12504}" type="datetimeFigureOut">
              <a:rPr lang="en-US" smtClean="0"/>
              <a:pPr/>
              <a:t>10/28/2014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1C692C-4F2D-45F6-A9A8-8A3A8FE27806}" type="slidenum">
              <a:rPr lang="en-US" smtClean="0"/>
              <a:pPr/>
              <a:t>‹#›</a:t>
            </a:fld>
            <a:endParaRPr lang="en-US"/>
          </a:p>
        </p:txBody>
      </p:sp>
    </p:spTree>
    <p:extLst>
      <p:ext uri="{BB962C8B-B14F-4D97-AF65-F5344CB8AC3E}">
        <p14:creationId xmlns:p14="http://schemas.microsoft.com/office/powerpoint/2010/main" val="3585720340"/>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63000">
              <a:schemeClr val="tx1"/>
            </a:gs>
            <a:gs pos="100000">
              <a:schemeClr val="tx1">
                <a:lumMod val="50000"/>
                <a:lumOff val="50000"/>
              </a:schemeClr>
            </a:gs>
          </a:gsLst>
          <a:lin ang="5400000" scaled="1"/>
          <a:tileRect/>
        </a:gradFill>
        <a:effectLst/>
      </p:bgPr>
    </p:bg>
    <p:spTree>
      <p:nvGrpSpPr>
        <p:cNvPr id="1" name=""/>
        <p:cNvGrpSpPr/>
        <p:nvPr/>
      </p:nvGrpSpPr>
      <p:grpSpPr>
        <a:xfrm>
          <a:off x="0" y="0"/>
          <a:ext cx="0" cy="0"/>
          <a:chOff x="0" y="0"/>
          <a:chExt cx="0" cy="0"/>
        </a:xfrm>
      </p:grpSpPr>
      <p:grpSp>
        <p:nvGrpSpPr>
          <p:cNvPr id="2" name="Inside-left page 1"/>
          <p:cNvGrpSpPr/>
          <p:nvPr/>
        </p:nvGrpSpPr>
        <p:grpSpPr>
          <a:xfrm>
            <a:off x="1527048" y="1371600"/>
            <a:ext cx="3044952" cy="4114800"/>
            <a:chOff x="1527048" y="1371600"/>
            <a:chExt cx="3044952" cy="4114800"/>
          </a:xfrm>
        </p:grpSpPr>
        <p:sp>
          <p:nvSpPr>
            <p:cNvPr id="64" name="Rounded Rectangle 63"/>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5" name="Rectangle 64"/>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3" name="Inside-right page 3"/>
          <p:cNvGrpSpPr/>
          <p:nvPr/>
        </p:nvGrpSpPr>
        <p:grpSpPr>
          <a:xfrm>
            <a:off x="4572000" y="1371600"/>
            <a:ext cx="3044952" cy="4114800"/>
            <a:chOff x="4572000" y="1371600"/>
            <a:chExt cx="3044952" cy="4114800"/>
          </a:xfrm>
        </p:grpSpPr>
        <p:grpSp>
          <p:nvGrpSpPr>
            <p:cNvPr id="4" name="Inside-right"/>
            <p:cNvGrpSpPr/>
            <p:nvPr/>
          </p:nvGrpSpPr>
          <p:grpSpPr>
            <a:xfrm>
              <a:off x="4572000" y="1371600"/>
              <a:ext cx="3044952" cy="4114800"/>
              <a:chOff x="4572000" y="1371600"/>
              <a:chExt cx="3044952" cy="4114800"/>
            </a:xfrm>
          </p:grpSpPr>
          <p:grpSp>
            <p:nvGrpSpPr>
              <p:cNvPr id="5" name="Inside-right"/>
              <p:cNvGrpSpPr/>
              <p:nvPr/>
            </p:nvGrpSpPr>
            <p:grpSpPr>
              <a:xfrm rot="10800000">
                <a:off x="4572000" y="1371600"/>
                <a:ext cx="3044952" cy="4114800"/>
                <a:chOff x="1527048" y="1371600"/>
                <a:chExt cx="3044952" cy="4114800"/>
              </a:xfrm>
            </p:grpSpPr>
            <p:sp>
              <p:nvSpPr>
                <p:cNvPr id="57" name="Rounded Rectangle 56"/>
                <p:cNvSpPr/>
                <p:nvPr/>
              </p:nvSpPr>
              <p:spPr>
                <a:xfrm>
                  <a:off x="1527048" y="1371600"/>
                  <a:ext cx="3044952" cy="4114800"/>
                </a:xfrm>
                <a:prstGeom prst="roundRect">
                  <a:avLst>
                    <a:gd name="adj" fmla="val 1580"/>
                  </a:avLst>
                </a:prstGeom>
                <a:gradFill flip="none" rotWithShape="1">
                  <a:gsLst>
                    <a:gs pos="0">
                      <a:schemeClr val="accent2">
                        <a:lumMod val="75000"/>
                      </a:schemeClr>
                    </a:gs>
                    <a:gs pos="100000">
                      <a:schemeClr val="accent2">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1" name="Rectangle 60"/>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grpSp>
            <p:nvGrpSpPr>
              <p:cNvPr id="6" name="Group 167"/>
              <p:cNvGrpSpPr/>
              <p:nvPr/>
            </p:nvGrpSpPr>
            <p:grpSpPr>
              <a:xfrm>
                <a:off x="7162800" y="1453896"/>
                <a:ext cx="246855" cy="3950208"/>
                <a:chOff x="7162800" y="1453896"/>
                <a:chExt cx="246855" cy="3950208"/>
              </a:xfrm>
            </p:grpSpPr>
            <p:cxnSp>
              <p:nvCxnSpPr>
                <p:cNvPr id="49" name="Straight Connector 48"/>
                <p:cNvCxnSpPr/>
                <p:nvPr/>
              </p:nvCxnSpPr>
              <p:spPr>
                <a:xfrm rot="5400000">
                  <a:off x="5263102"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5318266"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5356763"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539526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5433757"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5188490" y="34282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
          <p:nvSpPr>
            <p:cNvPr id="76" name="TextBox 75"/>
            <p:cNvSpPr txBox="1"/>
            <p:nvPr/>
          </p:nvSpPr>
          <p:spPr>
            <a:xfrm>
              <a:off x="4778036" y="2111276"/>
              <a:ext cx="2232364" cy="2677656"/>
            </a:xfrm>
            <a:prstGeom prst="rect">
              <a:avLst/>
            </a:prstGeom>
            <a:noFill/>
          </p:spPr>
          <p:txBody>
            <a:bodyPr wrap="square" rtlCol="0">
              <a:spAutoFit/>
            </a:bodyPr>
            <a:lstStyle/>
            <a:p>
              <a:r>
                <a:rPr lang="en-US" sz="1200" dirty="0" smtClean="0">
                  <a:solidFill>
                    <a:prstClr val="black"/>
                  </a:solidFill>
                  <a:latin typeface="Bodoni MT Condensed" pitchFamily="18" charset="0"/>
                </a:rPr>
                <a:t>3 Type </a:t>
              </a:r>
              <a:r>
                <a:rPr lang="en-US" sz="1200" dirty="0" smtClean="0">
                  <a:solidFill>
                    <a:prstClr val="black"/>
                  </a:solidFill>
                  <a:latin typeface="Bodoni MT Condensed" pitchFamily="18" charset="0"/>
                </a:rPr>
                <a:t>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Type your text here. </a:t>
              </a:r>
              <a:endParaRPr lang="en-US" sz="1200" dirty="0" smtClean="0">
                <a:solidFill>
                  <a:prstClr val="black"/>
                </a:solidFill>
                <a:latin typeface="Bodoni MT Condensed" pitchFamily="18" charset="0"/>
              </a:endParaRP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p:txBody>
        </p:sp>
      </p:grpSp>
      <p:grpSp>
        <p:nvGrpSpPr>
          <p:cNvPr id="7" name="Inside-left page 2"/>
          <p:cNvGrpSpPr/>
          <p:nvPr/>
        </p:nvGrpSpPr>
        <p:grpSpPr>
          <a:xfrm>
            <a:off x="1691640" y="1449324"/>
            <a:ext cx="2880360" cy="3959352"/>
            <a:chOff x="1691640" y="1449324"/>
            <a:chExt cx="2880360" cy="3959352"/>
          </a:xfrm>
        </p:grpSpPr>
        <p:sp>
          <p:nvSpPr>
            <p:cNvPr id="75" name="Inside-left"/>
            <p:cNvSpPr/>
            <p:nvPr/>
          </p:nvSpPr>
          <p:spPr>
            <a:xfrm>
              <a:off x="169164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cxnSp>
          <p:nvCxnSpPr>
            <p:cNvPr id="96" name="Straight Connector 95"/>
            <p:cNvCxnSpPr/>
            <p:nvPr/>
          </p:nvCxnSpPr>
          <p:spPr>
            <a:xfrm rot="16200000" flipH="1">
              <a:off x="-221314" y="3428206"/>
              <a:ext cx="3949417" cy="1588"/>
            </a:xfrm>
            <a:prstGeom prst="line">
              <a:avLst/>
            </a:prstGeom>
            <a:ln w="9525">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8" name="Inside-right page 2"/>
          <p:cNvGrpSpPr/>
          <p:nvPr/>
        </p:nvGrpSpPr>
        <p:grpSpPr>
          <a:xfrm>
            <a:off x="7452360" y="2973324"/>
            <a:ext cx="2880360" cy="3959352"/>
            <a:chOff x="4572000" y="1449324"/>
            <a:chExt cx="2880360" cy="3959352"/>
          </a:xfrm>
        </p:grpSpPr>
        <p:sp>
          <p:nvSpPr>
            <p:cNvPr id="84" name="Inside-right"/>
            <p:cNvSpPr/>
            <p:nvPr/>
          </p:nvSpPr>
          <p:spPr>
            <a:xfrm rot="10800000">
              <a:off x="4572000" y="1449324"/>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1" name="TextBox 80"/>
            <p:cNvSpPr txBox="1"/>
            <p:nvPr/>
          </p:nvSpPr>
          <p:spPr>
            <a:xfrm>
              <a:off x="5029200" y="3429000"/>
              <a:ext cx="2067264" cy="1384995"/>
            </a:xfrm>
            <a:prstGeom prst="rect">
              <a:avLst/>
            </a:prstGeom>
            <a:noFill/>
          </p:spPr>
          <p:txBody>
            <a:bodyPr wrap="square" rtlCol="0">
              <a:spAutoFit/>
            </a:bodyPr>
            <a:lstStyle/>
            <a:p>
              <a:r>
                <a:rPr lang="en-US" sz="1200" dirty="0">
                  <a:solidFill>
                    <a:prstClr val="black"/>
                  </a:solidFill>
                  <a:latin typeface="Bodoni MT Condensed" pitchFamily="18" charset="0"/>
                </a:rPr>
                <a:t>1</a:t>
              </a:r>
              <a:r>
                <a:rPr lang="en-US" sz="1200" dirty="0" smtClean="0">
                  <a:solidFill>
                    <a:prstClr val="black"/>
                  </a:solidFill>
                  <a:latin typeface="Bodoni MT Condensed" pitchFamily="18" charset="0"/>
                </a:rPr>
                <a:t> Type </a:t>
              </a:r>
              <a:r>
                <a:rPr lang="en-US" sz="1200" dirty="0" smtClean="0">
                  <a:solidFill>
                    <a:prstClr val="black"/>
                  </a:solidFill>
                  <a:latin typeface="Bodoni MT Condensed" pitchFamily="18" charset="0"/>
                </a:rPr>
                <a:t>your text here. Type your text here. Type your text here. Type your text here. Type your text here. Type your text here. Type your text here. Type your text here. Type your text here. </a:t>
              </a:r>
              <a:endParaRPr lang="en-US" sz="1200" dirty="0" smtClean="0">
                <a:solidFill>
                  <a:prstClr val="black"/>
                </a:solidFill>
                <a:latin typeface="Bodoni MT Condensed" pitchFamily="18" charset="0"/>
              </a:endParaRP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p:txBody>
        </p:sp>
        <p:pic>
          <p:nvPicPr>
            <p:cNvPr id="82" name="Picture 81" descr="18789367_barn.png"/>
            <p:cNvPicPr>
              <a:picLocks noChangeAspect="1"/>
            </p:cNvPicPr>
            <p:nvPr/>
          </p:nvPicPr>
          <p:blipFill>
            <a:blip r:embed="rId3" cstate="email"/>
            <a:stretch>
              <a:fillRect/>
            </a:stretch>
          </p:blipFill>
          <p:spPr>
            <a:xfrm>
              <a:off x="5062154" y="1894206"/>
              <a:ext cx="1920240" cy="1281771"/>
            </a:xfrm>
            <a:prstGeom prst="rect">
              <a:avLst/>
            </a:prstGeom>
          </p:spPr>
        </p:pic>
        <p:grpSp>
          <p:nvGrpSpPr>
            <p:cNvPr id="9" name="Group 119"/>
            <p:cNvGrpSpPr/>
            <p:nvPr/>
          </p:nvGrpSpPr>
          <p:grpSpPr>
            <a:xfrm>
              <a:off x="7162800" y="1453896"/>
              <a:ext cx="246855" cy="3950208"/>
              <a:chOff x="7315200" y="1606296"/>
              <a:chExt cx="246855" cy="3950208"/>
            </a:xfrm>
          </p:grpSpPr>
          <p:cxnSp>
            <p:nvCxnSpPr>
              <p:cNvPr id="114" name="Straight Connector 113"/>
              <p:cNvCxnSpPr/>
              <p:nvPr/>
            </p:nvCxnSpPr>
            <p:spPr>
              <a:xfrm rot="5400000">
                <a:off x="5415502"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p:nvCxnSpPr>
            <p:spPr>
              <a:xfrm rot="5400000">
                <a:off x="5470666"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5400000">
                <a:off x="5509163"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rot="5400000">
                <a:off x="5547660"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rot="5400000">
                <a:off x="5586157"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rot="5400000">
                <a:off x="5340890"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grpSp>
        <p:nvGrpSpPr>
          <p:cNvPr id="10" name="Inside-left page 3"/>
          <p:cNvGrpSpPr/>
          <p:nvPr/>
        </p:nvGrpSpPr>
        <p:grpSpPr>
          <a:xfrm>
            <a:off x="1691640" y="1449324"/>
            <a:ext cx="2880360" cy="3959352"/>
            <a:chOff x="-2133600" y="1143000"/>
            <a:chExt cx="2880360" cy="3959352"/>
          </a:xfrm>
        </p:grpSpPr>
        <p:sp>
          <p:nvSpPr>
            <p:cNvPr id="92" name="Inside-left"/>
            <p:cNvSpPr/>
            <p:nvPr/>
          </p:nvSpPr>
          <p:spPr>
            <a:xfrm>
              <a:off x="-2133600" y="1143000"/>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9" name="TextBox 98"/>
            <p:cNvSpPr txBox="1"/>
            <p:nvPr/>
          </p:nvSpPr>
          <p:spPr>
            <a:xfrm>
              <a:off x="-1701504" y="1459194"/>
              <a:ext cx="2067264" cy="1754326"/>
            </a:xfrm>
            <a:prstGeom prst="rect">
              <a:avLst/>
            </a:prstGeom>
            <a:noFill/>
          </p:spPr>
          <p:txBody>
            <a:bodyPr wrap="square" rtlCol="0">
              <a:spAutoFit/>
            </a:bodyPr>
            <a:lstStyle/>
            <a:p>
              <a:r>
                <a:rPr lang="en-US" sz="1200" dirty="0" smtClean="0">
                  <a:solidFill>
                    <a:prstClr val="black"/>
                  </a:solidFill>
                  <a:latin typeface="Bodoni MT Condensed" pitchFamily="18" charset="0"/>
                </a:rPr>
                <a:t>2</a:t>
              </a:r>
              <a:r>
                <a:rPr lang="en-US" sz="1200" dirty="0" smtClean="0">
                  <a:solidFill>
                    <a:prstClr val="black"/>
                  </a:solidFill>
                  <a:latin typeface="Bodoni MT Condensed" pitchFamily="18" charset="0"/>
                </a:rPr>
                <a:t> Type your text here. Type your text here. Type your text here. Type your text here. Type your text here. Type your text here. Type your text here. Type your text here. Type your text here. </a:t>
              </a: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a:p>
              <a:endParaRPr lang="en-US" sz="1200" dirty="0">
                <a:solidFill>
                  <a:prstClr val="black"/>
                </a:solidFill>
                <a:latin typeface="Bodoni MT Condensed" pitchFamily="18" charset="0"/>
              </a:endParaRPr>
            </a:p>
            <a:p>
              <a:endParaRPr lang="en-US" sz="1200" dirty="0" smtClean="0">
                <a:solidFill>
                  <a:prstClr val="black"/>
                </a:solidFill>
                <a:latin typeface="Bodoni MT Condensed" pitchFamily="18" charset="0"/>
              </a:endParaRPr>
            </a:p>
          </p:txBody>
        </p:sp>
        <p:pic>
          <p:nvPicPr>
            <p:cNvPr id="98" name="Picture 97" descr="18789366_barnlight.jpg"/>
            <p:cNvPicPr>
              <a:picLocks noChangeAspect="1"/>
            </p:cNvPicPr>
            <p:nvPr/>
          </p:nvPicPr>
          <p:blipFill>
            <a:blip r:embed="rId4" cstate="screen"/>
            <a:srcRect/>
            <a:stretch>
              <a:fillRect/>
            </a:stretch>
          </p:blipFill>
          <p:spPr>
            <a:xfrm>
              <a:off x="-1630680" y="3358628"/>
              <a:ext cx="1920240" cy="1288048"/>
            </a:xfrm>
            <a:prstGeom prst="rect">
              <a:avLst/>
            </a:prstGeom>
          </p:spPr>
        </p:pic>
        <p:cxnSp>
          <p:nvCxnSpPr>
            <p:cNvPr id="122" name="Straight Connector 121"/>
            <p:cNvCxnSpPr/>
            <p:nvPr/>
          </p:nvCxnSpPr>
          <p:spPr>
            <a:xfrm rot="5400000">
              <a:off x="-3993610" y="3117310"/>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rot="5400000">
              <a:off x="-4047583" y="3117310"/>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nvGrpSpPr>
          <p:cNvPr id="11" name="Inside-right page 1"/>
          <p:cNvGrpSpPr/>
          <p:nvPr/>
        </p:nvGrpSpPr>
        <p:grpSpPr>
          <a:xfrm>
            <a:off x="-685800" y="3682784"/>
            <a:ext cx="2880360" cy="3962032"/>
            <a:chOff x="4572000" y="1453896"/>
            <a:chExt cx="2880360" cy="3962032"/>
          </a:xfrm>
        </p:grpSpPr>
        <p:sp>
          <p:nvSpPr>
            <p:cNvPr id="132" name="Inside-right"/>
            <p:cNvSpPr/>
            <p:nvPr/>
          </p:nvSpPr>
          <p:spPr>
            <a:xfrm rot="10800000">
              <a:off x="4572000" y="1456576"/>
              <a:ext cx="2880360" cy="3959352"/>
            </a:xfrm>
            <a:prstGeom prst="rect">
              <a:avLst/>
            </a:prstGeom>
            <a:gradFill flip="none" rotWithShape="1">
              <a:gsLst>
                <a:gs pos="0">
                  <a:schemeClr val="bg1">
                    <a:lumMod val="65000"/>
                  </a:schemeClr>
                </a:gs>
                <a:gs pos="5000">
                  <a:schemeClr val="bg1"/>
                </a:gs>
                <a:gs pos="18000">
                  <a:schemeClr val="bg1">
                    <a:lumMod val="95000"/>
                  </a:schemeClr>
                </a:gs>
                <a:gs pos="38000">
                  <a:schemeClr val="bg1"/>
                </a:gs>
                <a:gs pos="100000">
                  <a:schemeClr val="bg1"/>
                </a:gs>
              </a:gsLst>
              <a:lin ang="10800000" scaled="1"/>
              <a:tileRect/>
            </a:gra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7" name="TextBox 86"/>
            <p:cNvSpPr txBox="1"/>
            <p:nvPr/>
          </p:nvSpPr>
          <p:spPr>
            <a:xfrm>
              <a:off x="5056018" y="2558129"/>
              <a:ext cx="1676400" cy="707886"/>
            </a:xfrm>
            <a:prstGeom prst="rect">
              <a:avLst/>
            </a:prstGeom>
            <a:noFill/>
          </p:spPr>
          <p:txBody>
            <a:bodyPr wrap="square" rtlCol="0">
              <a:spAutoFit/>
            </a:bodyPr>
            <a:lstStyle/>
            <a:p>
              <a:pPr algn="ctr"/>
              <a:r>
                <a:rPr lang="en-US" sz="4000" dirty="0" smtClean="0">
                  <a:solidFill>
                    <a:prstClr val="black"/>
                  </a:solidFill>
                  <a:latin typeface="Vivaldi" pitchFamily="66" charset="0"/>
                </a:rPr>
                <a:t>Title</a:t>
              </a:r>
              <a:endParaRPr lang="en-US" dirty="0">
                <a:solidFill>
                  <a:prstClr val="black"/>
                </a:solidFill>
                <a:latin typeface="Bodoni MT Condensed" pitchFamily="18" charset="0"/>
              </a:endParaRPr>
            </a:p>
          </p:txBody>
        </p:sp>
        <p:grpSp>
          <p:nvGrpSpPr>
            <p:cNvPr id="12" name="Group 143"/>
            <p:cNvGrpSpPr/>
            <p:nvPr/>
          </p:nvGrpSpPr>
          <p:grpSpPr>
            <a:xfrm>
              <a:off x="7162800" y="1453896"/>
              <a:ext cx="246855" cy="3950208"/>
              <a:chOff x="7315200" y="1606296"/>
              <a:chExt cx="246855" cy="3950208"/>
            </a:xfrm>
          </p:grpSpPr>
          <p:cxnSp>
            <p:nvCxnSpPr>
              <p:cNvPr id="138" name="Straight Connector 137"/>
              <p:cNvCxnSpPr/>
              <p:nvPr/>
            </p:nvCxnSpPr>
            <p:spPr>
              <a:xfrm rot="5400000">
                <a:off x="5415502"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rot="5400000">
                <a:off x="5470666"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rot="5400000">
                <a:off x="5509163"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rot="5400000">
                <a:off x="5547660"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rot="5400000">
                <a:off x="5586157"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rot="5400000">
                <a:off x="5340890" y="3580606"/>
                <a:ext cx="3950208" cy="1588"/>
              </a:xfrm>
              <a:prstGeom prst="line">
                <a:avLst/>
              </a:prstGeom>
              <a:ln w="9525">
                <a:solidFill>
                  <a:schemeClr val="bg1">
                    <a:lumMod val="85000"/>
                  </a:schemeClr>
                </a:solidFill>
              </a:ln>
              <a:effectLst/>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70471414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xit" presetSubtype="2" fill="hold" nodeType="clickEffect">
                                  <p:stCondLst>
                                    <p:cond delay="0"/>
                                  </p:stCondLst>
                                  <p:childTnLst>
                                    <p:animEffect transition="out" filter="wipe(right)">
                                      <p:cBhvr>
                                        <p:cTn id="6" dur="1000"/>
                                        <p:tgtEl>
                                          <p:spTgt spid="11"/>
                                        </p:tgtEl>
                                      </p:cBhvr>
                                    </p:animEffect>
                                    <p:set>
                                      <p:cBhvr>
                                        <p:cTn id="7" dur="1" fill="hold">
                                          <p:stCondLst>
                                            <p:cond delay="999"/>
                                          </p:stCondLst>
                                        </p:cTn>
                                        <p:tgtEl>
                                          <p:spTgt spid="11"/>
                                        </p:tgtEl>
                                        <p:attrNameLst>
                                          <p:attrName>style.visibility</p:attrName>
                                        </p:attrNameLst>
                                      </p:cBhvr>
                                      <p:to>
                                        <p:strVal val="hidden"/>
                                      </p:to>
                                    </p:set>
                                  </p:childTnLst>
                                </p:cTn>
                              </p:par>
                            </p:childTnLst>
                          </p:cTn>
                        </p:par>
                        <p:par>
                          <p:cTn id="8" fill="hold">
                            <p:stCondLst>
                              <p:cond delay="1000"/>
                            </p:stCondLst>
                            <p:childTnLst>
                              <p:par>
                                <p:cTn id="9" presetID="22" presetClass="entr" presetSubtype="2"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right)">
                                      <p:cBhvr>
                                        <p:cTn id="11" dur="10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xit" presetSubtype="2" fill="hold" nodeType="clickEffect">
                                  <p:stCondLst>
                                    <p:cond delay="0"/>
                                  </p:stCondLst>
                                  <p:childTnLst>
                                    <p:animEffect transition="out" filter="wipe(right)">
                                      <p:cBhvr>
                                        <p:cTn id="15" dur="1000"/>
                                        <p:tgtEl>
                                          <p:spTgt spid="8"/>
                                        </p:tgtEl>
                                      </p:cBhvr>
                                    </p:animEffect>
                                    <p:set>
                                      <p:cBhvr>
                                        <p:cTn id="16" dur="1" fill="hold">
                                          <p:stCondLst>
                                            <p:cond delay="999"/>
                                          </p:stCondLst>
                                        </p:cTn>
                                        <p:tgtEl>
                                          <p:spTgt spid="8"/>
                                        </p:tgtEl>
                                        <p:attrNameLst>
                                          <p:attrName>style.visibility</p:attrName>
                                        </p:attrNameLst>
                                      </p:cBhvr>
                                      <p:to>
                                        <p:strVal val="hidden"/>
                                      </p:to>
                                    </p:set>
                                  </p:childTnLst>
                                </p:cTn>
                              </p:par>
                            </p:childTnLst>
                          </p:cTn>
                        </p:par>
                        <p:par>
                          <p:cTn id="17" fill="hold">
                            <p:stCondLst>
                              <p:cond delay="1000"/>
                            </p:stCondLst>
                            <p:childTnLst>
                              <p:par>
                                <p:cTn id="18" presetID="22" presetClass="entr" presetSubtype="2"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wipe(right)">
                                      <p:cBhvr>
                                        <p:cTn id="2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S101919240 (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9E018673-36AC-4801-9255-6540464D2A7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TS101919240 (5)</Template>
  <TotalTime>0</TotalTime>
  <Words>184</Words>
  <Application>Microsoft Office PowerPoint</Application>
  <PresentationFormat>On-screen Show (4:3)</PresentationFormat>
  <Paragraphs>10</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TS101919240 (5)</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2014-10-28T18:27:15Z</dcterms:created>
  <dcterms:modified xsi:type="dcterms:W3CDTF">2014-10-28T18:42:03Z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TC019192409991</vt:lpwstr>
  </property>
</Properties>
</file>